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61"/>
  </p:notesMasterIdLst>
  <p:sldIdLst>
    <p:sldId id="256" r:id="rId2"/>
    <p:sldId id="306" r:id="rId3"/>
    <p:sldId id="258" r:id="rId4"/>
    <p:sldId id="259" r:id="rId5"/>
    <p:sldId id="260" r:id="rId6"/>
    <p:sldId id="326" r:id="rId7"/>
    <p:sldId id="261" r:id="rId8"/>
    <p:sldId id="310" r:id="rId9"/>
    <p:sldId id="308" r:id="rId10"/>
    <p:sldId id="307" r:id="rId11"/>
    <p:sldId id="309" r:id="rId12"/>
    <p:sldId id="318" r:id="rId13"/>
    <p:sldId id="317" r:id="rId14"/>
    <p:sldId id="332" r:id="rId15"/>
    <p:sldId id="391" r:id="rId16"/>
    <p:sldId id="314" r:id="rId17"/>
    <p:sldId id="315" r:id="rId18"/>
    <p:sldId id="328" r:id="rId19"/>
    <p:sldId id="333" r:id="rId20"/>
    <p:sldId id="331" r:id="rId21"/>
    <p:sldId id="344" r:id="rId22"/>
    <p:sldId id="355" r:id="rId23"/>
    <p:sldId id="356" r:id="rId24"/>
    <p:sldId id="357" r:id="rId25"/>
    <p:sldId id="358" r:id="rId26"/>
    <p:sldId id="359" r:id="rId27"/>
    <p:sldId id="339" r:id="rId28"/>
    <p:sldId id="349" r:id="rId29"/>
    <p:sldId id="347" r:id="rId30"/>
    <p:sldId id="346" r:id="rId31"/>
    <p:sldId id="350" r:id="rId32"/>
    <p:sldId id="376" r:id="rId33"/>
    <p:sldId id="387" r:id="rId34"/>
    <p:sldId id="390" r:id="rId35"/>
    <p:sldId id="378" r:id="rId36"/>
    <p:sldId id="335" r:id="rId37"/>
    <p:sldId id="360" r:id="rId38"/>
    <p:sldId id="392" r:id="rId39"/>
    <p:sldId id="393" r:id="rId40"/>
    <p:sldId id="384" r:id="rId41"/>
    <p:sldId id="385" r:id="rId42"/>
    <p:sldId id="386" r:id="rId43"/>
    <p:sldId id="345" r:id="rId44"/>
    <p:sldId id="351" r:id="rId45"/>
    <p:sldId id="352" r:id="rId46"/>
    <p:sldId id="353" r:id="rId47"/>
    <p:sldId id="354" r:id="rId48"/>
    <p:sldId id="394" r:id="rId49"/>
    <p:sldId id="336" r:id="rId50"/>
    <p:sldId id="367" r:id="rId51"/>
    <p:sldId id="361" r:id="rId52"/>
    <p:sldId id="362" r:id="rId53"/>
    <p:sldId id="395" r:id="rId54"/>
    <p:sldId id="366" r:id="rId55"/>
    <p:sldId id="368" r:id="rId56"/>
    <p:sldId id="370" r:id="rId57"/>
    <p:sldId id="371" r:id="rId58"/>
    <p:sldId id="374" r:id="rId59"/>
    <p:sldId id="396" r:id="rId60"/>
  </p:sldIdLst>
  <p:sldSz cx="9144000" cy="5143500" type="screen16x9"/>
  <p:notesSz cx="6858000" cy="9144000"/>
  <p:embeddedFontLst>
    <p:embeddedFont>
      <p:font typeface="Lato Black" panose="020B0604020202020204" charset="0"/>
      <p:bold r:id="rId62"/>
      <p:boldItalic r:id="rId63"/>
    </p:embeddedFont>
    <p:embeddedFont>
      <p:font typeface="Nunito Light" panose="020B0604020202020204" charset="0"/>
      <p:regular r:id="rId64"/>
      <p:italic r:id="rId65"/>
    </p:embeddedFont>
    <p:embeddedFont>
      <p:font typeface="Roboto Condensed Light" panose="020B0604020202020204" charset="0"/>
      <p:regular r:id="rId66"/>
      <p:italic r:id="rId67"/>
    </p:embeddedFont>
    <p:embeddedFont>
      <p:font typeface="Hind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F14"/>
    <a:srgbClr val="FCBABA"/>
    <a:srgbClr val="1C1C1C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3BD9E6-493C-45E4-BE39-5E8BFDD73D7A}">
  <a:tblStyle styleId="{7B3BD9E6-493C-45E4-BE39-5E8BFDD73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37" autoAdjust="0"/>
  </p:normalViewPr>
  <p:slideViewPr>
    <p:cSldViewPr snapToGrid="0">
      <p:cViewPr varScale="1">
        <p:scale>
          <a:sx n="112" d="100"/>
          <a:sy n="112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7188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asdfsdafsda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404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02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1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23ac16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23ac16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8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05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3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423ac168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423ac168e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3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21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23ac16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23ac16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4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423ac168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423ac168e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843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423ac168e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423ac168e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7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75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423ac168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423ac168e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54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23ac16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23ac16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5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423ac168e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1423ac168e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647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23ac16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23ac16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Adsfsadffsdsdafasd</a:t>
            </a:r>
            <a:endParaRPr lang="en-US" dirty="0" smtClean="0"/>
          </a:p>
          <a:p>
            <a:r>
              <a:rPr lang="en-US" dirty="0" err="1" smtClean="0"/>
              <a:t>sadfsdafsadfsad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9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23ac168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23ac168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12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02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53064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113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25175" y="1463600"/>
            <a:ext cx="5715000" cy="194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25175" y="3314200"/>
            <a:ext cx="5715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>
            <a:off x="6991967" y="2991385"/>
            <a:ext cx="1725614" cy="2578700"/>
            <a:chOff x="1056052" y="3"/>
            <a:chExt cx="1457690" cy="2194639"/>
          </a:xfrm>
        </p:grpSpPr>
        <p:sp>
          <p:nvSpPr>
            <p:cNvPr id="14" name="Google Shape;14;p2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430770" y="227823"/>
            <a:ext cx="520982" cy="623354"/>
            <a:chOff x="8430770" y="227823"/>
            <a:chExt cx="520982" cy="623354"/>
          </a:xfrm>
        </p:grpSpPr>
        <p:sp>
          <p:nvSpPr>
            <p:cNvPr id="47" name="Google Shape;47;p2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-3921" y="-9616"/>
            <a:ext cx="2578691" cy="1211207"/>
            <a:chOff x="-3921" y="-416630"/>
            <a:chExt cx="2578691" cy="1211207"/>
          </a:xfrm>
        </p:grpSpPr>
        <p:sp>
          <p:nvSpPr>
            <p:cNvPr id="61" name="Google Shape;61;p2"/>
            <p:cNvSpPr/>
            <p:nvPr/>
          </p:nvSpPr>
          <p:spPr>
            <a:xfrm rot="5400000" flipH="1">
              <a:off x="131260" y="-15458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5400000" flipH="1">
              <a:off x="131467" y="-154164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5400000" flipH="1">
              <a:off x="131261" y="-154377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5400000" flipH="1">
              <a:off x="131262" y="-149614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5400000" flipH="1">
              <a:off x="131467" y="-154373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5400000" flipH="1">
              <a:off x="131249" y="158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5400000" flipH="1">
              <a:off x="131465" y="717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5400000" flipH="1">
              <a:off x="131046" y="-9577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5400000" flipH="1">
              <a:off x="131250" y="-3987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5400000" flipH="1">
              <a:off x="272402" y="-413834"/>
              <a:ext cx="807333" cy="801740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5400000" flipH="1">
              <a:off x="537316" y="-150868"/>
              <a:ext cx="277488" cy="275820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5400000" flipH="1">
              <a:off x="1074136" y="-413823"/>
              <a:ext cx="807333" cy="801719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5400000" flipH="1">
              <a:off x="1474565" y="-9961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5400000" flipH="1">
              <a:off x="673046" y="-10166"/>
              <a:ext cx="807767" cy="801719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5400000" flipH="1">
              <a:off x="898980" y="-19134"/>
              <a:ext cx="355899" cy="801719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5400000" flipH="1">
              <a:off x="474116" y="191754"/>
              <a:ext cx="403905" cy="801740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5400000" flipH="1">
              <a:off x="1676713" y="-615540"/>
              <a:ext cx="403471" cy="801310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5400000" flipH="1">
              <a:off x="2352665" y="-490189"/>
              <a:ext cx="148532" cy="29568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5400000" flipH="1">
              <a:off x="875194" y="-615745"/>
              <a:ext cx="403471" cy="801719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380604" y="1281811"/>
            <a:ext cx="276638" cy="229911"/>
            <a:chOff x="3266679" y="4234561"/>
            <a:chExt cx="276638" cy="229911"/>
          </a:xfrm>
        </p:grpSpPr>
        <p:sp>
          <p:nvSpPr>
            <p:cNvPr id="81" name="Google Shape;81;p2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"/>
          <p:cNvSpPr txBox="1">
            <a:spLocks noGrp="1"/>
          </p:cNvSpPr>
          <p:nvPr>
            <p:ph type="title"/>
          </p:nvPr>
        </p:nvSpPr>
        <p:spPr>
          <a:xfrm>
            <a:off x="713250" y="3254888"/>
            <a:ext cx="77175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14"/>
          <p:cNvSpPr txBox="1">
            <a:spLocks noGrp="1"/>
          </p:cNvSpPr>
          <p:nvPr>
            <p:ph type="subTitle" idx="1"/>
          </p:nvPr>
        </p:nvSpPr>
        <p:spPr>
          <a:xfrm>
            <a:off x="714775" y="1431413"/>
            <a:ext cx="7714500" cy="17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4"/>
          <p:cNvSpPr/>
          <p:nvPr/>
        </p:nvSpPr>
        <p:spPr>
          <a:xfrm rot="-5400000" flipH="1">
            <a:off x="-994618" y="3239193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4"/>
          <p:cNvSpPr/>
          <p:nvPr/>
        </p:nvSpPr>
        <p:spPr>
          <a:xfrm>
            <a:off x="5353064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14"/>
          <p:cNvGrpSpPr/>
          <p:nvPr/>
        </p:nvGrpSpPr>
        <p:grpSpPr>
          <a:xfrm rot="5400000" flipH="1">
            <a:off x="7317827" y="3317328"/>
            <a:ext cx="1457690" cy="2194639"/>
            <a:chOff x="1056052" y="3"/>
            <a:chExt cx="1457690" cy="2194639"/>
          </a:xfrm>
        </p:grpSpPr>
        <p:sp>
          <p:nvSpPr>
            <p:cNvPr id="921" name="Google Shape;921;p14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14"/>
          <p:cNvGrpSpPr/>
          <p:nvPr/>
        </p:nvGrpSpPr>
        <p:grpSpPr>
          <a:xfrm rot="-5400000" flipH="1">
            <a:off x="368477" y="-368472"/>
            <a:ext cx="1457690" cy="2194639"/>
            <a:chOff x="1056052" y="3"/>
            <a:chExt cx="1457690" cy="2194639"/>
          </a:xfrm>
        </p:grpSpPr>
        <p:sp>
          <p:nvSpPr>
            <p:cNvPr id="954" name="Google Shape;954;p14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4"/>
          <p:cNvGrpSpPr/>
          <p:nvPr/>
        </p:nvGrpSpPr>
        <p:grpSpPr>
          <a:xfrm>
            <a:off x="8690629" y="3858998"/>
            <a:ext cx="276638" cy="229911"/>
            <a:chOff x="3266679" y="4234561"/>
            <a:chExt cx="276638" cy="229911"/>
          </a:xfrm>
        </p:grpSpPr>
        <p:sp>
          <p:nvSpPr>
            <p:cNvPr id="987" name="Google Shape;987;p14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5"/>
          <p:cNvSpPr/>
          <p:nvPr/>
        </p:nvSpPr>
        <p:spPr>
          <a:xfrm rot="5400000" flipH="1">
            <a:off x="723969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5"/>
          <p:cNvSpPr/>
          <p:nvPr/>
        </p:nvSpPr>
        <p:spPr>
          <a:xfrm rot="-5400000">
            <a:off x="-99455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15"/>
          <p:cNvGrpSpPr/>
          <p:nvPr/>
        </p:nvGrpSpPr>
        <p:grpSpPr>
          <a:xfrm rot="10800000" flipH="1">
            <a:off x="0" y="3745103"/>
            <a:ext cx="1052283" cy="1322192"/>
            <a:chOff x="3515716" y="5634203"/>
            <a:chExt cx="1052283" cy="1322192"/>
          </a:xfrm>
        </p:grpSpPr>
        <p:sp>
          <p:nvSpPr>
            <p:cNvPr id="1001" name="Google Shape;1001;p15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15"/>
          <p:cNvGrpSpPr/>
          <p:nvPr/>
        </p:nvGrpSpPr>
        <p:grpSpPr>
          <a:xfrm>
            <a:off x="8507786" y="-2"/>
            <a:ext cx="520982" cy="623354"/>
            <a:chOff x="8430770" y="227823"/>
            <a:chExt cx="520982" cy="623354"/>
          </a:xfrm>
        </p:grpSpPr>
        <p:sp>
          <p:nvSpPr>
            <p:cNvPr id="1016" name="Google Shape;1016;p15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15"/>
          <p:cNvGrpSpPr/>
          <p:nvPr/>
        </p:nvGrpSpPr>
        <p:grpSpPr>
          <a:xfrm>
            <a:off x="8507786" y="761998"/>
            <a:ext cx="520982" cy="623354"/>
            <a:chOff x="8430770" y="227823"/>
            <a:chExt cx="520982" cy="623354"/>
          </a:xfrm>
        </p:grpSpPr>
        <p:sp>
          <p:nvSpPr>
            <p:cNvPr id="1030" name="Google Shape;1030;p15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5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5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5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5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5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5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5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5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5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5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5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5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75532" y="3059348"/>
            <a:ext cx="520982" cy="623354"/>
            <a:chOff x="8430770" y="227823"/>
            <a:chExt cx="520982" cy="623354"/>
          </a:xfrm>
        </p:grpSpPr>
        <p:sp>
          <p:nvSpPr>
            <p:cNvPr id="1044" name="Google Shape;1044;p15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5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5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5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5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5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5"/>
          <p:cNvGrpSpPr/>
          <p:nvPr/>
        </p:nvGrpSpPr>
        <p:grpSpPr>
          <a:xfrm>
            <a:off x="4433679" y="135848"/>
            <a:ext cx="276638" cy="229911"/>
            <a:chOff x="3266679" y="4234561"/>
            <a:chExt cx="276638" cy="229911"/>
          </a:xfrm>
        </p:grpSpPr>
        <p:sp>
          <p:nvSpPr>
            <p:cNvPr id="1058" name="Google Shape;1058;p15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16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6"/>
          <p:cNvSpPr/>
          <p:nvPr/>
        </p:nvSpPr>
        <p:spPr>
          <a:xfrm rot="-5400000">
            <a:off x="-99455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" name="Google Shape;1071;p16"/>
          <p:cNvGrpSpPr/>
          <p:nvPr/>
        </p:nvGrpSpPr>
        <p:grpSpPr>
          <a:xfrm>
            <a:off x="-15623" y="3653803"/>
            <a:ext cx="1457690" cy="1490836"/>
            <a:chOff x="-15623" y="3653803"/>
            <a:chExt cx="1457690" cy="1490836"/>
          </a:xfrm>
        </p:grpSpPr>
        <p:sp>
          <p:nvSpPr>
            <p:cNvPr id="1072" name="Google Shape;1072;p16"/>
            <p:cNvSpPr/>
            <p:nvPr/>
          </p:nvSpPr>
          <p:spPr>
            <a:xfrm rot="10800000">
              <a:off x="-15623" y="389133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 rot="10800000">
              <a:off x="394952" y="372322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 rot="10800000">
              <a:off x="253278" y="372112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 rot="10800000">
              <a:off x="371339" y="369961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 rot="10800000">
              <a:off x="276890" y="369750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 rot="10800000">
              <a:off x="347727" y="367565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 rot="10800000">
              <a:off x="300503" y="367389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 rot="10800000">
              <a:off x="324115" y="365380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 rot="10800000">
              <a:off x="208162" y="411514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 rot="10800000">
              <a:off x="1223177" y="470124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 rot="10800000">
              <a:off x="1289083" y="476715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 rot="10800000">
              <a:off x="1148472" y="477597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 rot="10800000">
              <a:off x="1354988" y="483306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 rot="10800000">
              <a:off x="1214378" y="484187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 rot="10800000">
              <a:off x="-15623" y="423250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 rot="10800000">
              <a:off x="508448" y="423250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 rot="10800000">
              <a:off x="325178" y="423250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 rot="10800000">
              <a:off x="1420893" y="489896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 rot="10800000">
              <a:off x="1280283" y="490778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 rot="10800000">
              <a:off x="1346188" y="497368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 rot="10800000">
              <a:off x="1205560" y="498248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 rot="10800000">
              <a:off x="915503" y="479463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 rot="10800000">
              <a:off x="1271465" y="504839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 rot="10800000">
              <a:off x="1130488" y="505756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 rot="10800000">
              <a:off x="1196394" y="512346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16"/>
          <p:cNvGrpSpPr/>
          <p:nvPr/>
        </p:nvGrpSpPr>
        <p:grpSpPr>
          <a:xfrm rot="10800000">
            <a:off x="7701927" y="3"/>
            <a:ext cx="1457690" cy="1490836"/>
            <a:chOff x="-15623" y="3787053"/>
            <a:chExt cx="1457690" cy="1490836"/>
          </a:xfrm>
        </p:grpSpPr>
        <p:sp>
          <p:nvSpPr>
            <p:cNvPr id="1098" name="Google Shape;1098;p16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16"/>
          <p:cNvGrpSpPr/>
          <p:nvPr/>
        </p:nvGrpSpPr>
        <p:grpSpPr>
          <a:xfrm>
            <a:off x="8677629" y="1543723"/>
            <a:ext cx="276638" cy="229911"/>
            <a:chOff x="3266679" y="4234561"/>
            <a:chExt cx="276638" cy="229911"/>
          </a:xfrm>
        </p:grpSpPr>
        <p:sp>
          <p:nvSpPr>
            <p:cNvPr id="1124" name="Google Shape;1124;p16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16"/>
          <p:cNvGrpSpPr/>
          <p:nvPr/>
        </p:nvGrpSpPr>
        <p:grpSpPr>
          <a:xfrm>
            <a:off x="88532" y="2954236"/>
            <a:ext cx="520982" cy="623354"/>
            <a:chOff x="8430770" y="227823"/>
            <a:chExt cx="520982" cy="623354"/>
          </a:xfrm>
        </p:grpSpPr>
        <p:sp>
          <p:nvSpPr>
            <p:cNvPr id="1134" name="Google Shape;1134;p16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7"/>
          <p:cNvSpPr txBox="1">
            <a:spLocks noGrp="1"/>
          </p:cNvSpPr>
          <p:nvPr>
            <p:ph type="title"/>
          </p:nvPr>
        </p:nvSpPr>
        <p:spPr>
          <a:xfrm>
            <a:off x="736694" y="1931700"/>
            <a:ext cx="35316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17"/>
          <p:cNvSpPr txBox="1">
            <a:spLocks noGrp="1"/>
          </p:cNvSpPr>
          <p:nvPr>
            <p:ph type="subTitle" idx="1"/>
          </p:nvPr>
        </p:nvSpPr>
        <p:spPr>
          <a:xfrm>
            <a:off x="737298" y="2466256"/>
            <a:ext cx="3530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17"/>
          <p:cNvSpPr/>
          <p:nvPr/>
        </p:nvSpPr>
        <p:spPr>
          <a:xfrm rot="10800000">
            <a:off x="113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17"/>
          <p:cNvSpPr/>
          <p:nvPr/>
        </p:nvSpPr>
        <p:spPr>
          <a:xfrm>
            <a:off x="5353064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17"/>
          <p:cNvGrpSpPr/>
          <p:nvPr/>
        </p:nvGrpSpPr>
        <p:grpSpPr>
          <a:xfrm rot="10800000" flipH="1">
            <a:off x="-15623" y="2948853"/>
            <a:ext cx="1457690" cy="2194639"/>
            <a:chOff x="1056052" y="3"/>
            <a:chExt cx="1457690" cy="2194639"/>
          </a:xfrm>
        </p:grpSpPr>
        <p:sp>
          <p:nvSpPr>
            <p:cNvPr id="1153" name="Google Shape;1153;p17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7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7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7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7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7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7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7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7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7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7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17"/>
          <p:cNvGrpSpPr/>
          <p:nvPr/>
        </p:nvGrpSpPr>
        <p:grpSpPr>
          <a:xfrm>
            <a:off x="8091725" y="-9"/>
            <a:ext cx="1052283" cy="1322192"/>
            <a:chOff x="3515716" y="5634203"/>
            <a:chExt cx="1052283" cy="1322192"/>
          </a:xfrm>
        </p:grpSpPr>
        <p:sp>
          <p:nvSpPr>
            <p:cNvPr id="1186" name="Google Shape;1186;p17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7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7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7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7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7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7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7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20"/>
          <p:cNvSpPr txBox="1">
            <a:spLocks noGrp="1"/>
          </p:cNvSpPr>
          <p:nvPr>
            <p:ph type="subTitle" idx="1"/>
          </p:nvPr>
        </p:nvSpPr>
        <p:spPr>
          <a:xfrm>
            <a:off x="721879" y="311810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3" name="Google Shape;1343;p20"/>
          <p:cNvSpPr txBox="1">
            <a:spLocks noGrp="1"/>
          </p:cNvSpPr>
          <p:nvPr>
            <p:ph type="subTitle" idx="2"/>
          </p:nvPr>
        </p:nvSpPr>
        <p:spPr>
          <a:xfrm>
            <a:off x="3321150" y="311810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4" name="Google Shape;1344;p20"/>
          <p:cNvSpPr txBox="1">
            <a:spLocks noGrp="1"/>
          </p:cNvSpPr>
          <p:nvPr>
            <p:ph type="subTitle" idx="3"/>
          </p:nvPr>
        </p:nvSpPr>
        <p:spPr>
          <a:xfrm>
            <a:off x="5920421" y="3118104"/>
            <a:ext cx="25017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5" name="Google Shape;1345;p20"/>
          <p:cNvSpPr txBox="1">
            <a:spLocks noGrp="1"/>
          </p:cNvSpPr>
          <p:nvPr>
            <p:ph type="title" idx="4"/>
          </p:nvPr>
        </p:nvSpPr>
        <p:spPr>
          <a:xfrm>
            <a:off x="719929" y="2907792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20"/>
          <p:cNvSpPr txBox="1">
            <a:spLocks noGrp="1"/>
          </p:cNvSpPr>
          <p:nvPr>
            <p:ph type="title" idx="5"/>
          </p:nvPr>
        </p:nvSpPr>
        <p:spPr>
          <a:xfrm>
            <a:off x="3319200" y="2907792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0"/>
          <p:cNvSpPr txBox="1">
            <a:spLocks noGrp="1"/>
          </p:cNvSpPr>
          <p:nvPr>
            <p:ph type="title" idx="6"/>
          </p:nvPr>
        </p:nvSpPr>
        <p:spPr>
          <a:xfrm>
            <a:off x="5918471" y="2907792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0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0"/>
          <p:cNvSpPr/>
          <p:nvPr/>
        </p:nvSpPr>
        <p:spPr>
          <a:xfrm flipH="1">
            <a:off x="-11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20"/>
          <p:cNvGrpSpPr/>
          <p:nvPr/>
        </p:nvGrpSpPr>
        <p:grpSpPr>
          <a:xfrm>
            <a:off x="-15623" y="3652653"/>
            <a:ext cx="1457690" cy="1490836"/>
            <a:chOff x="-15623" y="3787053"/>
            <a:chExt cx="1457690" cy="1490836"/>
          </a:xfrm>
        </p:grpSpPr>
        <p:sp>
          <p:nvSpPr>
            <p:cNvPr id="1351" name="Google Shape;1351;p20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0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0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20"/>
          <p:cNvGrpSpPr/>
          <p:nvPr/>
        </p:nvGrpSpPr>
        <p:grpSpPr>
          <a:xfrm>
            <a:off x="7251229" y="-9616"/>
            <a:ext cx="1882583" cy="1211207"/>
            <a:chOff x="8241829" y="-9616"/>
            <a:chExt cx="1882583" cy="1211207"/>
          </a:xfrm>
        </p:grpSpPr>
        <p:sp>
          <p:nvSpPr>
            <p:cNvPr id="1377" name="Google Shape;1377;p20"/>
            <p:cNvSpPr/>
            <p:nvPr/>
          </p:nvSpPr>
          <p:spPr>
            <a:xfrm rot="5400000" flipH="1">
              <a:off x="8377010" y="252429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 rot="5400000" flipH="1">
              <a:off x="8377217" y="252850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 rot="5400000" flipH="1">
              <a:off x="8377011" y="252637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 rot="5400000" flipH="1">
              <a:off x="8377012" y="257401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 rot="5400000" flipH="1">
              <a:off x="8377217" y="252641"/>
              <a:ext cx="5860" cy="1739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 rot="5400000" flipH="1">
              <a:off x="8376999" y="422840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 rot="5400000" flipH="1">
              <a:off x="8377215" y="478753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 rot="5400000" flipH="1">
              <a:off x="8376796" y="311244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 rot="5400000" flipH="1">
              <a:off x="8377000" y="367144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 rot="5400000" flipH="1">
              <a:off x="8518152" y="-6820"/>
              <a:ext cx="807333" cy="801740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 rot="5400000" flipH="1">
              <a:off x="8783066" y="256147"/>
              <a:ext cx="277488" cy="275820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 rot="5400000" flipH="1">
              <a:off x="9319886" y="-6809"/>
              <a:ext cx="807333" cy="801719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 rot="5400000" flipH="1">
              <a:off x="8918796" y="396849"/>
              <a:ext cx="807767" cy="801719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 rot="5400000" flipH="1">
              <a:off x="9144730" y="387880"/>
              <a:ext cx="355899" cy="801719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 rot="5400000" flipH="1">
              <a:off x="8719866" y="598769"/>
              <a:ext cx="403905" cy="801740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 rot="5400000" flipH="1">
              <a:off x="9120944" y="-208731"/>
              <a:ext cx="403471" cy="801719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0"/>
          <p:cNvGrpSpPr/>
          <p:nvPr/>
        </p:nvGrpSpPr>
        <p:grpSpPr>
          <a:xfrm>
            <a:off x="105257" y="2907811"/>
            <a:ext cx="520982" cy="623354"/>
            <a:chOff x="8430770" y="227823"/>
            <a:chExt cx="520982" cy="623354"/>
          </a:xfrm>
        </p:grpSpPr>
        <p:sp>
          <p:nvSpPr>
            <p:cNvPr id="1394" name="Google Shape;1394;p20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20"/>
          <p:cNvGrpSpPr/>
          <p:nvPr/>
        </p:nvGrpSpPr>
        <p:grpSpPr>
          <a:xfrm>
            <a:off x="227429" y="2594623"/>
            <a:ext cx="276638" cy="229911"/>
            <a:chOff x="3266679" y="4234561"/>
            <a:chExt cx="276638" cy="229911"/>
          </a:xfrm>
        </p:grpSpPr>
        <p:sp>
          <p:nvSpPr>
            <p:cNvPr id="1408" name="Google Shape;1408;p20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20"/>
          <p:cNvGrpSpPr/>
          <p:nvPr/>
        </p:nvGrpSpPr>
        <p:grpSpPr>
          <a:xfrm>
            <a:off x="8651629" y="1101498"/>
            <a:ext cx="276638" cy="229911"/>
            <a:chOff x="3266679" y="4234561"/>
            <a:chExt cx="276638" cy="229911"/>
          </a:xfrm>
        </p:grpSpPr>
        <p:sp>
          <p:nvSpPr>
            <p:cNvPr id="1418" name="Google Shape;1418;p20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3"/>
          <p:cNvSpPr/>
          <p:nvPr/>
        </p:nvSpPr>
        <p:spPr>
          <a:xfrm>
            <a:off x="5353064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3"/>
          <p:cNvSpPr txBox="1">
            <a:spLocks noGrp="1"/>
          </p:cNvSpPr>
          <p:nvPr>
            <p:ph type="title"/>
          </p:nvPr>
        </p:nvSpPr>
        <p:spPr>
          <a:xfrm>
            <a:off x="2138855" y="118881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5" name="Google Shape;1655;p23"/>
          <p:cNvSpPr txBox="1">
            <a:spLocks noGrp="1"/>
          </p:cNvSpPr>
          <p:nvPr>
            <p:ph type="subTitle" idx="1"/>
          </p:nvPr>
        </p:nvSpPr>
        <p:spPr>
          <a:xfrm>
            <a:off x="2138855" y="1403863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23"/>
          <p:cNvSpPr txBox="1">
            <a:spLocks noGrp="1"/>
          </p:cNvSpPr>
          <p:nvPr>
            <p:ph type="title" idx="2"/>
          </p:nvPr>
        </p:nvSpPr>
        <p:spPr>
          <a:xfrm>
            <a:off x="6025316" y="1188813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7" name="Google Shape;1657;p23"/>
          <p:cNvSpPr txBox="1">
            <a:spLocks noGrp="1"/>
          </p:cNvSpPr>
          <p:nvPr>
            <p:ph type="subTitle" idx="3"/>
          </p:nvPr>
        </p:nvSpPr>
        <p:spPr>
          <a:xfrm>
            <a:off x="6025316" y="1403863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23"/>
          <p:cNvSpPr txBox="1">
            <a:spLocks noGrp="1"/>
          </p:cNvSpPr>
          <p:nvPr>
            <p:ph type="title" idx="4"/>
          </p:nvPr>
        </p:nvSpPr>
        <p:spPr>
          <a:xfrm>
            <a:off x="2138855" y="234470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9" name="Google Shape;1659;p23"/>
          <p:cNvSpPr txBox="1">
            <a:spLocks noGrp="1"/>
          </p:cNvSpPr>
          <p:nvPr>
            <p:ph type="subTitle" idx="5"/>
          </p:nvPr>
        </p:nvSpPr>
        <p:spPr>
          <a:xfrm>
            <a:off x="2138855" y="255975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23"/>
          <p:cNvSpPr txBox="1">
            <a:spLocks noGrp="1"/>
          </p:cNvSpPr>
          <p:nvPr>
            <p:ph type="title" idx="6"/>
          </p:nvPr>
        </p:nvSpPr>
        <p:spPr>
          <a:xfrm>
            <a:off x="6025316" y="234470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1" name="Google Shape;1661;p23"/>
          <p:cNvSpPr txBox="1">
            <a:spLocks noGrp="1"/>
          </p:cNvSpPr>
          <p:nvPr>
            <p:ph type="subTitle" idx="7"/>
          </p:nvPr>
        </p:nvSpPr>
        <p:spPr>
          <a:xfrm>
            <a:off x="6025316" y="2559751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23"/>
          <p:cNvSpPr txBox="1">
            <a:spLocks noGrp="1"/>
          </p:cNvSpPr>
          <p:nvPr>
            <p:ph type="title" idx="8"/>
          </p:nvPr>
        </p:nvSpPr>
        <p:spPr>
          <a:xfrm>
            <a:off x="6025316" y="348112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3" name="Google Shape;1663;p23"/>
          <p:cNvSpPr txBox="1">
            <a:spLocks noGrp="1"/>
          </p:cNvSpPr>
          <p:nvPr>
            <p:ph type="subTitle" idx="9"/>
          </p:nvPr>
        </p:nvSpPr>
        <p:spPr>
          <a:xfrm>
            <a:off x="6025316" y="372019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23"/>
          <p:cNvSpPr txBox="1">
            <a:spLocks noGrp="1"/>
          </p:cNvSpPr>
          <p:nvPr>
            <p:ph type="title" idx="13"/>
          </p:nvPr>
        </p:nvSpPr>
        <p:spPr>
          <a:xfrm>
            <a:off x="2138855" y="348112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5" name="Google Shape;1665;p23"/>
          <p:cNvSpPr txBox="1">
            <a:spLocks noGrp="1"/>
          </p:cNvSpPr>
          <p:nvPr>
            <p:ph type="subTitle" idx="14"/>
          </p:nvPr>
        </p:nvSpPr>
        <p:spPr>
          <a:xfrm>
            <a:off x="2138855" y="372019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23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23"/>
          <p:cNvSpPr/>
          <p:nvPr/>
        </p:nvSpPr>
        <p:spPr>
          <a:xfrm rot="-5400000" flipH="1">
            <a:off x="-994618" y="3239193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23"/>
          <p:cNvGrpSpPr/>
          <p:nvPr/>
        </p:nvGrpSpPr>
        <p:grpSpPr>
          <a:xfrm rot="10800000" flipH="1">
            <a:off x="-15623" y="3"/>
            <a:ext cx="1457690" cy="1490836"/>
            <a:chOff x="-15623" y="3787053"/>
            <a:chExt cx="1457690" cy="1490836"/>
          </a:xfrm>
        </p:grpSpPr>
        <p:sp>
          <p:nvSpPr>
            <p:cNvPr id="1669" name="Google Shape;1669;p23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3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3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3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3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3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3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3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3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3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3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3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3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3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3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3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3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3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3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3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3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23"/>
          <p:cNvGrpSpPr/>
          <p:nvPr/>
        </p:nvGrpSpPr>
        <p:grpSpPr>
          <a:xfrm>
            <a:off x="8097643" y="3829932"/>
            <a:ext cx="1052283" cy="1322192"/>
            <a:chOff x="3515716" y="5634203"/>
            <a:chExt cx="1052283" cy="1322192"/>
          </a:xfrm>
        </p:grpSpPr>
        <p:sp>
          <p:nvSpPr>
            <p:cNvPr id="1695" name="Google Shape;1695;p23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3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3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3"/>
          <p:cNvGrpSpPr/>
          <p:nvPr/>
        </p:nvGrpSpPr>
        <p:grpSpPr>
          <a:xfrm>
            <a:off x="8170282" y="3453786"/>
            <a:ext cx="520982" cy="623354"/>
            <a:chOff x="8430770" y="227823"/>
            <a:chExt cx="520982" cy="623354"/>
          </a:xfrm>
        </p:grpSpPr>
        <p:sp>
          <p:nvSpPr>
            <p:cNvPr id="1710" name="Google Shape;1710;p23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3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3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3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3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3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3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3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3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3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3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3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3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3"/>
          <p:cNvGrpSpPr/>
          <p:nvPr/>
        </p:nvGrpSpPr>
        <p:grpSpPr>
          <a:xfrm>
            <a:off x="183979" y="1505236"/>
            <a:ext cx="276638" cy="229911"/>
            <a:chOff x="3266679" y="4234561"/>
            <a:chExt cx="276638" cy="229911"/>
          </a:xfrm>
        </p:grpSpPr>
        <p:sp>
          <p:nvSpPr>
            <p:cNvPr id="1724" name="Google Shape;1724;p23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3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3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3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3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3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3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3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3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8"/>
          <p:cNvSpPr/>
          <p:nvPr/>
        </p:nvSpPr>
        <p:spPr>
          <a:xfrm rot="-5400000" flipH="1">
            <a:off x="-994618" y="3239193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28"/>
          <p:cNvSpPr/>
          <p:nvPr/>
        </p:nvSpPr>
        <p:spPr>
          <a:xfrm rot="10800000">
            <a:off x="113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28"/>
          <p:cNvSpPr/>
          <p:nvPr/>
        </p:nvSpPr>
        <p:spPr>
          <a:xfrm rot="5400000" flipH="1">
            <a:off x="723969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7" name="Google Shape;2067;p28"/>
          <p:cNvGrpSpPr/>
          <p:nvPr/>
        </p:nvGrpSpPr>
        <p:grpSpPr>
          <a:xfrm rot="10800000">
            <a:off x="7699437" y="2948853"/>
            <a:ext cx="1457690" cy="2194639"/>
            <a:chOff x="1056052" y="3"/>
            <a:chExt cx="1457690" cy="2194639"/>
          </a:xfrm>
        </p:grpSpPr>
        <p:sp>
          <p:nvSpPr>
            <p:cNvPr id="2068" name="Google Shape;2068;p28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8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8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8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8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8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8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8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8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8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8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8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8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8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8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8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8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8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8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8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8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8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8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8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8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8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8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8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8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8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8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8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28"/>
          <p:cNvGrpSpPr/>
          <p:nvPr/>
        </p:nvGrpSpPr>
        <p:grpSpPr>
          <a:xfrm flipH="1">
            <a:off x="-15623" y="-22623"/>
            <a:ext cx="2578691" cy="1211207"/>
            <a:chOff x="-3921" y="-416630"/>
            <a:chExt cx="2578691" cy="1211207"/>
          </a:xfrm>
        </p:grpSpPr>
        <p:sp>
          <p:nvSpPr>
            <p:cNvPr id="2101" name="Google Shape;2101;p28"/>
            <p:cNvSpPr/>
            <p:nvPr/>
          </p:nvSpPr>
          <p:spPr>
            <a:xfrm rot="5400000" flipH="1">
              <a:off x="131260" y="-15458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8"/>
            <p:cNvSpPr/>
            <p:nvPr/>
          </p:nvSpPr>
          <p:spPr>
            <a:xfrm rot="5400000" flipH="1">
              <a:off x="131467" y="-154164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8"/>
            <p:cNvSpPr/>
            <p:nvPr/>
          </p:nvSpPr>
          <p:spPr>
            <a:xfrm rot="5400000" flipH="1">
              <a:off x="131261" y="-154377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8"/>
            <p:cNvSpPr/>
            <p:nvPr/>
          </p:nvSpPr>
          <p:spPr>
            <a:xfrm rot="5400000" flipH="1">
              <a:off x="131262" y="-149614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8"/>
            <p:cNvSpPr/>
            <p:nvPr/>
          </p:nvSpPr>
          <p:spPr>
            <a:xfrm rot="5400000" flipH="1">
              <a:off x="131467" y="-154373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8"/>
            <p:cNvSpPr/>
            <p:nvPr/>
          </p:nvSpPr>
          <p:spPr>
            <a:xfrm rot="5400000" flipH="1">
              <a:off x="131249" y="158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8"/>
            <p:cNvSpPr/>
            <p:nvPr/>
          </p:nvSpPr>
          <p:spPr>
            <a:xfrm rot="5400000" flipH="1">
              <a:off x="131465" y="717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8"/>
            <p:cNvSpPr/>
            <p:nvPr/>
          </p:nvSpPr>
          <p:spPr>
            <a:xfrm rot="5400000" flipH="1">
              <a:off x="131046" y="-9577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8"/>
            <p:cNvSpPr/>
            <p:nvPr/>
          </p:nvSpPr>
          <p:spPr>
            <a:xfrm rot="5400000" flipH="1">
              <a:off x="131250" y="-3987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8"/>
            <p:cNvSpPr/>
            <p:nvPr/>
          </p:nvSpPr>
          <p:spPr>
            <a:xfrm rot="5400000" flipH="1">
              <a:off x="272402" y="-413834"/>
              <a:ext cx="807333" cy="801740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8"/>
            <p:cNvSpPr/>
            <p:nvPr/>
          </p:nvSpPr>
          <p:spPr>
            <a:xfrm rot="5400000" flipH="1">
              <a:off x="537316" y="-150868"/>
              <a:ext cx="277488" cy="275820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8"/>
            <p:cNvSpPr/>
            <p:nvPr/>
          </p:nvSpPr>
          <p:spPr>
            <a:xfrm rot="5400000" flipH="1">
              <a:off x="1074136" y="-413823"/>
              <a:ext cx="807333" cy="801719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8"/>
            <p:cNvSpPr/>
            <p:nvPr/>
          </p:nvSpPr>
          <p:spPr>
            <a:xfrm rot="5400000" flipH="1">
              <a:off x="1474565" y="-9961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8"/>
            <p:cNvSpPr/>
            <p:nvPr/>
          </p:nvSpPr>
          <p:spPr>
            <a:xfrm rot="5400000" flipH="1">
              <a:off x="673046" y="-10166"/>
              <a:ext cx="807767" cy="801719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8"/>
            <p:cNvSpPr/>
            <p:nvPr/>
          </p:nvSpPr>
          <p:spPr>
            <a:xfrm rot="5400000" flipH="1">
              <a:off x="898980" y="-19134"/>
              <a:ext cx="355899" cy="801719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8"/>
            <p:cNvSpPr/>
            <p:nvPr/>
          </p:nvSpPr>
          <p:spPr>
            <a:xfrm rot="5400000" flipH="1">
              <a:off x="474116" y="191754"/>
              <a:ext cx="403905" cy="801740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8"/>
            <p:cNvSpPr/>
            <p:nvPr/>
          </p:nvSpPr>
          <p:spPr>
            <a:xfrm rot="5400000" flipH="1">
              <a:off x="1676713" y="-615540"/>
              <a:ext cx="403471" cy="801310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8"/>
            <p:cNvSpPr/>
            <p:nvPr/>
          </p:nvSpPr>
          <p:spPr>
            <a:xfrm rot="5400000" flipH="1">
              <a:off x="2352665" y="-490189"/>
              <a:ext cx="148532" cy="29568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8"/>
            <p:cNvSpPr/>
            <p:nvPr/>
          </p:nvSpPr>
          <p:spPr>
            <a:xfrm rot="5400000" flipH="1">
              <a:off x="875194" y="-615745"/>
              <a:ext cx="403471" cy="801719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9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29"/>
          <p:cNvSpPr/>
          <p:nvPr/>
        </p:nvSpPr>
        <p:spPr>
          <a:xfrm rot="-5400000">
            <a:off x="-99455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3" name="Google Shape;2123;p29"/>
          <p:cNvGrpSpPr/>
          <p:nvPr/>
        </p:nvGrpSpPr>
        <p:grpSpPr>
          <a:xfrm>
            <a:off x="-15623" y="3655028"/>
            <a:ext cx="1457690" cy="1490836"/>
            <a:chOff x="-15623" y="3787053"/>
            <a:chExt cx="1457690" cy="1490836"/>
          </a:xfrm>
        </p:grpSpPr>
        <p:sp>
          <p:nvSpPr>
            <p:cNvPr id="2124" name="Google Shape;2124;p29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9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9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9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9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9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9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9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9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9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9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9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9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9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9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9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29"/>
          <p:cNvGrpSpPr/>
          <p:nvPr/>
        </p:nvGrpSpPr>
        <p:grpSpPr>
          <a:xfrm>
            <a:off x="8091725" y="3"/>
            <a:ext cx="1052283" cy="1322192"/>
            <a:chOff x="3515716" y="5634203"/>
            <a:chExt cx="1052283" cy="1322192"/>
          </a:xfrm>
        </p:grpSpPr>
        <p:sp>
          <p:nvSpPr>
            <p:cNvPr id="2150" name="Google Shape;2150;p29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9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9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9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9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9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9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9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9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9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9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9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9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9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368350" y="2567426"/>
            <a:ext cx="44073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91183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subTitle" idx="1"/>
          </p:nvPr>
        </p:nvSpPr>
        <p:spPr>
          <a:xfrm>
            <a:off x="2370000" y="3451227"/>
            <a:ext cx="4404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353064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10800000">
            <a:off x="113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3"/>
          <p:cNvGrpSpPr/>
          <p:nvPr/>
        </p:nvGrpSpPr>
        <p:grpSpPr>
          <a:xfrm rot="-5400000">
            <a:off x="6991967" y="2991385"/>
            <a:ext cx="1725614" cy="2578700"/>
            <a:chOff x="1056052" y="3"/>
            <a:chExt cx="1457690" cy="2194639"/>
          </a:xfrm>
        </p:grpSpPr>
        <p:sp>
          <p:nvSpPr>
            <p:cNvPr id="97" name="Google Shape;97;p3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-3921" y="-9616"/>
            <a:ext cx="2578691" cy="1211207"/>
            <a:chOff x="-3921" y="-416630"/>
            <a:chExt cx="2578691" cy="1211207"/>
          </a:xfrm>
        </p:grpSpPr>
        <p:sp>
          <p:nvSpPr>
            <p:cNvPr id="130" name="Google Shape;130;p3"/>
            <p:cNvSpPr/>
            <p:nvPr/>
          </p:nvSpPr>
          <p:spPr>
            <a:xfrm rot="5400000" flipH="1">
              <a:off x="131260" y="-15458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5400000" flipH="1">
              <a:off x="131467" y="-154164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 rot="5400000" flipH="1">
              <a:off x="131261" y="-154377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 rot="5400000" flipH="1">
              <a:off x="131262" y="-149614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 rot="5400000" flipH="1">
              <a:off x="131467" y="-154373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 rot="5400000" flipH="1">
              <a:off x="131249" y="158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 rot="5400000" flipH="1">
              <a:off x="131465" y="717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 rot="5400000" flipH="1">
              <a:off x="131046" y="-9577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 rot="5400000" flipH="1">
              <a:off x="131250" y="-3987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 rot="5400000" flipH="1">
              <a:off x="272402" y="-413834"/>
              <a:ext cx="807333" cy="801740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rot="5400000" flipH="1">
              <a:off x="537316" y="-150868"/>
              <a:ext cx="277488" cy="275820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 rot="5400000" flipH="1">
              <a:off x="1074136" y="-413823"/>
              <a:ext cx="807333" cy="801719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 rot="5400000" flipH="1">
              <a:off x="1474565" y="-9961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 rot="5400000" flipH="1">
              <a:off x="673046" y="-10166"/>
              <a:ext cx="807767" cy="801719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5400000" flipH="1">
              <a:off x="898980" y="-19134"/>
              <a:ext cx="355899" cy="801719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5400000" flipH="1">
              <a:off x="474116" y="191754"/>
              <a:ext cx="403905" cy="801740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5400000" flipH="1">
              <a:off x="1676713" y="-615540"/>
              <a:ext cx="403471" cy="801310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5400000" flipH="1">
              <a:off x="2352665" y="-490189"/>
              <a:ext cx="148532" cy="29568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5400000" flipH="1">
              <a:off x="875194" y="-615745"/>
              <a:ext cx="403471" cy="801719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7904637" y="2400603"/>
            <a:ext cx="1052283" cy="1322192"/>
            <a:chOff x="3515716" y="5634203"/>
            <a:chExt cx="1052283" cy="1322192"/>
          </a:xfrm>
        </p:grpSpPr>
        <p:sp>
          <p:nvSpPr>
            <p:cNvPr id="150" name="Google Shape;150;p3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3"/>
          <p:cNvGrpSpPr/>
          <p:nvPr/>
        </p:nvGrpSpPr>
        <p:grpSpPr>
          <a:xfrm>
            <a:off x="452732" y="1326586"/>
            <a:ext cx="520982" cy="623354"/>
            <a:chOff x="8430770" y="227823"/>
            <a:chExt cx="520982" cy="623354"/>
          </a:xfrm>
        </p:grpSpPr>
        <p:sp>
          <p:nvSpPr>
            <p:cNvPr id="165" name="Google Shape;165;p3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/>
          <p:nvPr/>
        </p:nvSpPr>
        <p:spPr>
          <a:xfrm rot="-5400000" flipH="1">
            <a:off x="-1022149" y="3239193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body" idx="1"/>
          </p:nvPr>
        </p:nvSpPr>
        <p:spPr>
          <a:xfrm>
            <a:off x="716900" y="1051849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82" name="Google Shape;182;p4"/>
          <p:cNvSpPr/>
          <p:nvPr/>
        </p:nvSpPr>
        <p:spPr>
          <a:xfrm rot="5400000" flipH="1">
            <a:off x="723969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4"/>
          <p:cNvGrpSpPr/>
          <p:nvPr/>
        </p:nvGrpSpPr>
        <p:grpSpPr>
          <a:xfrm rot="10800000" flipH="1">
            <a:off x="-15623" y="3"/>
            <a:ext cx="1457690" cy="2194639"/>
            <a:chOff x="1056052" y="3"/>
            <a:chExt cx="1457690" cy="2194639"/>
          </a:xfrm>
        </p:grpSpPr>
        <p:sp>
          <p:nvSpPr>
            <p:cNvPr id="184" name="Google Shape;184;p4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8120856" y="2948853"/>
            <a:ext cx="1023137" cy="2194639"/>
            <a:chOff x="9996506" y="2756903"/>
            <a:chExt cx="1023137" cy="2194639"/>
          </a:xfrm>
        </p:grpSpPr>
        <p:sp>
          <p:nvSpPr>
            <p:cNvPr id="217" name="Google Shape;217;p4"/>
            <p:cNvSpPr/>
            <p:nvPr/>
          </p:nvSpPr>
          <p:spPr>
            <a:xfrm rot="10800000" flipH="1">
              <a:off x="10769404" y="2847833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10698567" y="277699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10745791" y="282422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10674606" y="275690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0722179" y="280060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0603751" y="282632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0580139" y="2849941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0650976" y="277875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0627364" y="280271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10337673" y="299443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 flipH="1">
              <a:off x="10561458" y="321824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 flipH="1">
              <a:off x="10337673" y="3676773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 flipH="1">
              <a:off x="9996506" y="4017923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 flipH="1">
              <a:off x="9996506" y="333560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 flipH="1">
              <a:off x="10194937" y="333560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 flipH="1">
              <a:off x="9996506" y="2994438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 flipH="1">
              <a:off x="10678823" y="4017923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 flipH="1">
              <a:off x="10894175" y="4699892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 flipH="1">
              <a:off x="10678823" y="333560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4"/>
          <p:cNvGrpSpPr/>
          <p:nvPr/>
        </p:nvGrpSpPr>
        <p:grpSpPr>
          <a:xfrm>
            <a:off x="8430782" y="1988623"/>
            <a:ext cx="520982" cy="623354"/>
            <a:chOff x="8430770" y="227823"/>
            <a:chExt cx="520982" cy="623354"/>
          </a:xfrm>
        </p:grpSpPr>
        <p:sp>
          <p:nvSpPr>
            <p:cNvPr id="237" name="Google Shape;237;p4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4"/>
          <p:cNvGrpSpPr/>
          <p:nvPr/>
        </p:nvGrpSpPr>
        <p:grpSpPr>
          <a:xfrm>
            <a:off x="192232" y="2430848"/>
            <a:ext cx="520982" cy="623354"/>
            <a:chOff x="8430770" y="227823"/>
            <a:chExt cx="520982" cy="623354"/>
          </a:xfrm>
        </p:grpSpPr>
        <p:sp>
          <p:nvSpPr>
            <p:cNvPr id="251" name="Google Shape;251;p4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4"/>
          <p:cNvGrpSpPr/>
          <p:nvPr/>
        </p:nvGrpSpPr>
        <p:grpSpPr>
          <a:xfrm>
            <a:off x="4433681" y="135848"/>
            <a:ext cx="276638" cy="229911"/>
            <a:chOff x="3266679" y="4234561"/>
            <a:chExt cx="276638" cy="229911"/>
          </a:xfrm>
        </p:grpSpPr>
        <p:sp>
          <p:nvSpPr>
            <p:cNvPr id="265" name="Google Shape;265;p4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"/>
          <p:cNvSpPr txBox="1">
            <a:spLocks noGrp="1"/>
          </p:cNvSpPr>
          <p:nvPr>
            <p:ph type="title"/>
          </p:nvPr>
        </p:nvSpPr>
        <p:spPr>
          <a:xfrm>
            <a:off x="802418" y="2845875"/>
            <a:ext cx="35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"/>
          <p:cNvSpPr txBox="1">
            <a:spLocks noGrp="1"/>
          </p:cNvSpPr>
          <p:nvPr>
            <p:ph type="title" idx="2"/>
          </p:nvPr>
        </p:nvSpPr>
        <p:spPr>
          <a:xfrm>
            <a:off x="4764382" y="2845875"/>
            <a:ext cx="35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"/>
          <p:cNvSpPr txBox="1">
            <a:spLocks noGrp="1"/>
          </p:cNvSpPr>
          <p:nvPr>
            <p:ph type="subTitle" idx="1"/>
          </p:nvPr>
        </p:nvSpPr>
        <p:spPr>
          <a:xfrm>
            <a:off x="4764382" y="3055996"/>
            <a:ext cx="3577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5"/>
          <p:cNvSpPr txBox="1">
            <a:spLocks noGrp="1"/>
          </p:cNvSpPr>
          <p:nvPr>
            <p:ph type="subTitle" idx="3"/>
          </p:nvPr>
        </p:nvSpPr>
        <p:spPr>
          <a:xfrm>
            <a:off x="802118" y="3055996"/>
            <a:ext cx="3578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9" name="Google Shape;279;p5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80" name="Google Shape;280;p5"/>
          <p:cNvGrpSpPr/>
          <p:nvPr/>
        </p:nvGrpSpPr>
        <p:grpSpPr>
          <a:xfrm flipH="1">
            <a:off x="7701927" y="967653"/>
            <a:ext cx="1457690" cy="2194639"/>
            <a:chOff x="1056052" y="3"/>
            <a:chExt cx="1457690" cy="2194639"/>
          </a:xfrm>
        </p:grpSpPr>
        <p:sp>
          <p:nvSpPr>
            <p:cNvPr id="281" name="Google Shape;281;p5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5"/>
          <p:cNvSpPr/>
          <p:nvPr/>
        </p:nvSpPr>
        <p:spPr>
          <a:xfrm rot="10800000">
            <a:off x="-5" y="423386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5"/>
          <p:cNvGrpSpPr/>
          <p:nvPr/>
        </p:nvGrpSpPr>
        <p:grpSpPr>
          <a:xfrm>
            <a:off x="-15623" y="3"/>
            <a:ext cx="1457690" cy="2194639"/>
            <a:chOff x="1056052" y="3"/>
            <a:chExt cx="1457690" cy="2194639"/>
          </a:xfrm>
        </p:grpSpPr>
        <p:sp>
          <p:nvSpPr>
            <p:cNvPr id="315" name="Google Shape;315;p5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5"/>
          <p:cNvGrpSpPr/>
          <p:nvPr/>
        </p:nvGrpSpPr>
        <p:grpSpPr>
          <a:xfrm>
            <a:off x="8271600" y="-43234"/>
            <a:ext cx="1052283" cy="1322192"/>
            <a:chOff x="3515716" y="5634203"/>
            <a:chExt cx="1052283" cy="1322192"/>
          </a:xfrm>
        </p:grpSpPr>
        <p:sp>
          <p:nvSpPr>
            <p:cNvPr id="348" name="Google Shape;348;p5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5"/>
          <p:cNvGrpSpPr/>
          <p:nvPr/>
        </p:nvGrpSpPr>
        <p:grpSpPr>
          <a:xfrm>
            <a:off x="8292454" y="177173"/>
            <a:ext cx="276638" cy="229911"/>
            <a:chOff x="3266679" y="4234561"/>
            <a:chExt cx="276638" cy="229911"/>
          </a:xfrm>
        </p:grpSpPr>
        <p:sp>
          <p:nvSpPr>
            <p:cNvPr id="363" name="Google Shape;363;p5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5"/>
          <p:cNvGrpSpPr/>
          <p:nvPr/>
        </p:nvGrpSpPr>
        <p:grpSpPr>
          <a:xfrm>
            <a:off x="192232" y="2260073"/>
            <a:ext cx="520982" cy="623354"/>
            <a:chOff x="8430770" y="227823"/>
            <a:chExt cx="520982" cy="623354"/>
          </a:xfrm>
        </p:grpSpPr>
        <p:sp>
          <p:nvSpPr>
            <p:cNvPr id="373" name="Google Shape;373;p5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/>
          <p:nvPr/>
        </p:nvSpPr>
        <p:spPr>
          <a:xfrm rot="-5400000" flipH="1">
            <a:off x="-994618" y="3239193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6"/>
          <p:cNvSpPr/>
          <p:nvPr/>
        </p:nvSpPr>
        <p:spPr>
          <a:xfrm rot="5400000" flipH="1">
            <a:off x="723969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6"/>
          <p:cNvGrpSpPr/>
          <p:nvPr/>
        </p:nvGrpSpPr>
        <p:grpSpPr>
          <a:xfrm rot="10800000">
            <a:off x="8091725" y="3821303"/>
            <a:ext cx="1052283" cy="1322192"/>
            <a:chOff x="3515716" y="5634203"/>
            <a:chExt cx="1052283" cy="1322192"/>
          </a:xfrm>
        </p:grpSpPr>
        <p:sp>
          <p:nvSpPr>
            <p:cNvPr id="391" name="Google Shape;391;p6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6"/>
          <p:cNvGrpSpPr/>
          <p:nvPr/>
        </p:nvGrpSpPr>
        <p:grpSpPr>
          <a:xfrm>
            <a:off x="103043" y="-2391"/>
            <a:ext cx="520982" cy="1232954"/>
            <a:chOff x="116032" y="-2"/>
            <a:chExt cx="520982" cy="1232954"/>
          </a:xfrm>
        </p:grpSpPr>
        <p:grpSp>
          <p:nvGrpSpPr>
            <p:cNvPr id="406" name="Google Shape;406;p6"/>
            <p:cNvGrpSpPr/>
            <p:nvPr/>
          </p:nvGrpSpPr>
          <p:grpSpPr>
            <a:xfrm>
              <a:off x="116032" y="-2"/>
              <a:ext cx="520982" cy="623354"/>
              <a:chOff x="8430770" y="227823"/>
              <a:chExt cx="520982" cy="623354"/>
            </a:xfrm>
          </p:grpSpPr>
          <p:sp>
            <p:nvSpPr>
              <p:cNvPr id="407" name="Google Shape;407;p6"/>
              <p:cNvSpPr/>
              <p:nvPr/>
            </p:nvSpPr>
            <p:spPr>
              <a:xfrm rot="5400000" flipH="1">
                <a:off x="8662981" y="826215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7"/>
                    </a:lnTo>
                    <a:lnTo>
                      <a:pt x="97" y="904"/>
                    </a:lnTo>
                    <a:lnTo>
                      <a:pt x="154" y="981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3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096" y="807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3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 rot="5400000" flipH="1">
                <a:off x="8750792" y="737768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19" y="462"/>
                    </a:lnTo>
                    <a:lnTo>
                      <a:pt x="0" y="577"/>
                    </a:lnTo>
                    <a:lnTo>
                      <a:pt x="19" y="692"/>
                    </a:lnTo>
                    <a:lnTo>
                      <a:pt x="39" y="789"/>
                    </a:lnTo>
                    <a:lnTo>
                      <a:pt x="96" y="885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5" y="789"/>
                    </a:lnTo>
                    <a:lnTo>
                      <a:pt x="1134" y="692"/>
                    </a:lnTo>
                    <a:lnTo>
                      <a:pt x="1154" y="577"/>
                    </a:lnTo>
                    <a:lnTo>
                      <a:pt x="1134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 rot="5400000" flipH="1">
                <a:off x="8838570" y="649311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481" y="1"/>
                    </a:moveTo>
                    <a:lnTo>
                      <a:pt x="366" y="39"/>
                    </a:lnTo>
                    <a:lnTo>
                      <a:pt x="270" y="97"/>
                    </a:lnTo>
                    <a:lnTo>
                      <a:pt x="174" y="155"/>
                    </a:lnTo>
                    <a:lnTo>
                      <a:pt x="97" y="251"/>
                    </a:lnTo>
                    <a:lnTo>
                      <a:pt x="39" y="347"/>
                    </a:lnTo>
                    <a:lnTo>
                      <a:pt x="20" y="462"/>
                    </a:lnTo>
                    <a:lnTo>
                      <a:pt x="1" y="577"/>
                    </a:lnTo>
                    <a:lnTo>
                      <a:pt x="20" y="674"/>
                    </a:lnTo>
                    <a:lnTo>
                      <a:pt x="39" y="789"/>
                    </a:lnTo>
                    <a:lnTo>
                      <a:pt x="97" y="885"/>
                    </a:lnTo>
                    <a:lnTo>
                      <a:pt x="174" y="981"/>
                    </a:lnTo>
                    <a:lnTo>
                      <a:pt x="270" y="1058"/>
                    </a:lnTo>
                    <a:lnTo>
                      <a:pt x="366" y="1097"/>
                    </a:lnTo>
                    <a:lnTo>
                      <a:pt x="481" y="1135"/>
                    </a:lnTo>
                    <a:lnTo>
                      <a:pt x="578" y="1154"/>
                    </a:lnTo>
                    <a:lnTo>
                      <a:pt x="693" y="1135"/>
                    </a:lnTo>
                    <a:lnTo>
                      <a:pt x="808" y="1097"/>
                    </a:lnTo>
                    <a:lnTo>
                      <a:pt x="904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6" y="789"/>
                    </a:lnTo>
                    <a:lnTo>
                      <a:pt x="1154" y="674"/>
                    </a:lnTo>
                    <a:lnTo>
                      <a:pt x="1154" y="577"/>
                    </a:lnTo>
                    <a:lnTo>
                      <a:pt x="1154" y="462"/>
                    </a:lnTo>
                    <a:lnTo>
                      <a:pt x="1116" y="347"/>
                    </a:lnTo>
                    <a:lnTo>
                      <a:pt x="1058" y="251"/>
                    </a:lnTo>
                    <a:lnTo>
                      <a:pt x="981" y="155"/>
                    </a:lnTo>
                    <a:lnTo>
                      <a:pt x="904" y="97"/>
                    </a:lnTo>
                    <a:lnTo>
                      <a:pt x="808" y="39"/>
                    </a:lnTo>
                    <a:lnTo>
                      <a:pt x="6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 rot="5400000" flipH="1">
                <a:off x="8926779" y="560441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577" y="1"/>
                    </a:moveTo>
                    <a:lnTo>
                      <a:pt x="462" y="20"/>
                    </a:lnTo>
                    <a:lnTo>
                      <a:pt x="347" y="59"/>
                    </a:lnTo>
                    <a:lnTo>
                      <a:pt x="251" y="97"/>
                    </a:lnTo>
                    <a:lnTo>
                      <a:pt x="155" y="174"/>
                    </a:lnTo>
                    <a:lnTo>
                      <a:pt x="97" y="270"/>
                    </a:lnTo>
                    <a:lnTo>
                      <a:pt x="39" y="366"/>
                    </a:lnTo>
                    <a:lnTo>
                      <a:pt x="1" y="481"/>
                    </a:lnTo>
                    <a:lnTo>
                      <a:pt x="1" y="578"/>
                    </a:lnTo>
                    <a:lnTo>
                      <a:pt x="1" y="693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5" y="1001"/>
                    </a:lnTo>
                    <a:lnTo>
                      <a:pt x="251" y="1058"/>
                    </a:lnTo>
                    <a:lnTo>
                      <a:pt x="347" y="1116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1001"/>
                    </a:lnTo>
                    <a:lnTo>
                      <a:pt x="1058" y="904"/>
                    </a:lnTo>
                    <a:lnTo>
                      <a:pt x="1097" y="808"/>
                    </a:lnTo>
                    <a:lnTo>
                      <a:pt x="1135" y="693"/>
                    </a:lnTo>
                    <a:lnTo>
                      <a:pt x="1154" y="578"/>
                    </a:lnTo>
                    <a:lnTo>
                      <a:pt x="1135" y="481"/>
                    </a:lnTo>
                    <a:lnTo>
                      <a:pt x="1097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59"/>
                    </a:lnTo>
                    <a:lnTo>
                      <a:pt x="674" y="20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 rot="5400000" flipH="1">
                <a:off x="8585543" y="748196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3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3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 rot="5400000" flipH="1">
                <a:off x="8673353" y="659750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19" y="462"/>
                    </a:lnTo>
                    <a:lnTo>
                      <a:pt x="0" y="577"/>
                    </a:lnTo>
                    <a:lnTo>
                      <a:pt x="19" y="693"/>
                    </a:lnTo>
                    <a:lnTo>
                      <a:pt x="39" y="789"/>
                    </a:lnTo>
                    <a:lnTo>
                      <a:pt x="96" y="885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 rot="5400000" flipH="1">
                <a:off x="8761131" y="571292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482" y="1"/>
                    </a:moveTo>
                    <a:lnTo>
                      <a:pt x="366" y="39"/>
                    </a:lnTo>
                    <a:lnTo>
                      <a:pt x="270" y="97"/>
                    </a:lnTo>
                    <a:lnTo>
                      <a:pt x="174" y="174"/>
                    </a:lnTo>
                    <a:lnTo>
                      <a:pt x="97" y="251"/>
                    </a:lnTo>
                    <a:lnTo>
                      <a:pt x="39" y="347"/>
                    </a:lnTo>
                    <a:lnTo>
                      <a:pt x="20" y="462"/>
                    </a:lnTo>
                    <a:lnTo>
                      <a:pt x="1" y="578"/>
                    </a:lnTo>
                    <a:lnTo>
                      <a:pt x="20" y="674"/>
                    </a:lnTo>
                    <a:lnTo>
                      <a:pt x="39" y="789"/>
                    </a:lnTo>
                    <a:lnTo>
                      <a:pt x="97" y="885"/>
                    </a:lnTo>
                    <a:lnTo>
                      <a:pt x="174" y="981"/>
                    </a:lnTo>
                    <a:lnTo>
                      <a:pt x="270" y="1058"/>
                    </a:lnTo>
                    <a:lnTo>
                      <a:pt x="366" y="1097"/>
                    </a:lnTo>
                    <a:lnTo>
                      <a:pt x="482" y="1135"/>
                    </a:lnTo>
                    <a:lnTo>
                      <a:pt x="578" y="1154"/>
                    </a:lnTo>
                    <a:lnTo>
                      <a:pt x="693" y="1135"/>
                    </a:lnTo>
                    <a:lnTo>
                      <a:pt x="808" y="1097"/>
                    </a:lnTo>
                    <a:lnTo>
                      <a:pt x="904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6" y="789"/>
                    </a:lnTo>
                    <a:lnTo>
                      <a:pt x="1154" y="674"/>
                    </a:lnTo>
                    <a:lnTo>
                      <a:pt x="1154" y="578"/>
                    </a:lnTo>
                    <a:lnTo>
                      <a:pt x="1154" y="462"/>
                    </a:lnTo>
                    <a:lnTo>
                      <a:pt x="1116" y="347"/>
                    </a:lnTo>
                    <a:lnTo>
                      <a:pt x="1058" y="251"/>
                    </a:lnTo>
                    <a:lnTo>
                      <a:pt x="981" y="174"/>
                    </a:lnTo>
                    <a:lnTo>
                      <a:pt x="904" y="97"/>
                    </a:lnTo>
                    <a:lnTo>
                      <a:pt x="808" y="39"/>
                    </a:lnTo>
                    <a:lnTo>
                      <a:pt x="6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 rot="5400000" flipH="1">
                <a:off x="8849341" y="482423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578" y="1"/>
                    </a:moveTo>
                    <a:lnTo>
                      <a:pt x="462" y="20"/>
                    </a:lnTo>
                    <a:lnTo>
                      <a:pt x="347" y="59"/>
                    </a:lnTo>
                    <a:lnTo>
                      <a:pt x="251" y="97"/>
                    </a:lnTo>
                    <a:lnTo>
                      <a:pt x="155" y="174"/>
                    </a:lnTo>
                    <a:lnTo>
                      <a:pt x="97" y="270"/>
                    </a:lnTo>
                    <a:lnTo>
                      <a:pt x="39" y="366"/>
                    </a:lnTo>
                    <a:lnTo>
                      <a:pt x="1" y="482"/>
                    </a:lnTo>
                    <a:lnTo>
                      <a:pt x="1" y="578"/>
                    </a:lnTo>
                    <a:lnTo>
                      <a:pt x="1" y="693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5" y="1001"/>
                    </a:lnTo>
                    <a:lnTo>
                      <a:pt x="251" y="1058"/>
                    </a:lnTo>
                    <a:lnTo>
                      <a:pt x="347" y="1116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1001"/>
                    </a:lnTo>
                    <a:lnTo>
                      <a:pt x="1058" y="904"/>
                    </a:lnTo>
                    <a:lnTo>
                      <a:pt x="1097" y="808"/>
                    </a:lnTo>
                    <a:lnTo>
                      <a:pt x="1135" y="693"/>
                    </a:lnTo>
                    <a:lnTo>
                      <a:pt x="1154" y="578"/>
                    </a:lnTo>
                    <a:lnTo>
                      <a:pt x="1135" y="482"/>
                    </a:lnTo>
                    <a:lnTo>
                      <a:pt x="1097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59"/>
                    </a:lnTo>
                    <a:lnTo>
                      <a:pt x="674" y="2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 rot="5400000" flipH="1">
                <a:off x="8508104" y="670177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4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 rot="5400000" flipH="1">
                <a:off x="8595915" y="581731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20" y="462"/>
                    </a:lnTo>
                    <a:lnTo>
                      <a:pt x="0" y="577"/>
                    </a:lnTo>
                    <a:lnTo>
                      <a:pt x="20" y="693"/>
                    </a:lnTo>
                    <a:lnTo>
                      <a:pt x="39" y="789"/>
                    </a:lnTo>
                    <a:lnTo>
                      <a:pt x="96" y="904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 rot="5400000" flipH="1">
                <a:off x="8430665" y="592159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8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5"/>
                    </a:lnTo>
                    <a:lnTo>
                      <a:pt x="885" y="1058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4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 rot="5400000" flipH="1">
                <a:off x="8518476" y="503712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4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20" y="462"/>
                    </a:lnTo>
                    <a:lnTo>
                      <a:pt x="0" y="577"/>
                    </a:lnTo>
                    <a:lnTo>
                      <a:pt x="20" y="693"/>
                    </a:lnTo>
                    <a:lnTo>
                      <a:pt x="39" y="789"/>
                    </a:lnTo>
                    <a:lnTo>
                      <a:pt x="96" y="904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6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 rot="5400000" flipH="1">
                <a:off x="8539391" y="228939"/>
                <a:ext cx="297932" cy="295701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extrusionOk="0">
                    <a:moveTo>
                      <a:pt x="6864" y="1"/>
                    </a:moveTo>
                    <a:lnTo>
                      <a:pt x="1" y="6864"/>
                    </a:lnTo>
                    <a:lnTo>
                      <a:pt x="6864" y="13727"/>
                    </a:lnTo>
                    <a:lnTo>
                      <a:pt x="13727" y="6864"/>
                    </a:lnTo>
                    <a:lnTo>
                      <a:pt x="68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6"/>
            <p:cNvGrpSpPr/>
            <p:nvPr/>
          </p:nvGrpSpPr>
          <p:grpSpPr>
            <a:xfrm rot="10800000" flipH="1">
              <a:off x="116032" y="609598"/>
              <a:ext cx="520982" cy="623354"/>
              <a:chOff x="8430770" y="227823"/>
              <a:chExt cx="520982" cy="623354"/>
            </a:xfrm>
          </p:grpSpPr>
          <p:sp>
            <p:nvSpPr>
              <p:cNvPr id="421" name="Google Shape;421;p6"/>
              <p:cNvSpPr/>
              <p:nvPr/>
            </p:nvSpPr>
            <p:spPr>
              <a:xfrm rot="5400000" flipH="1">
                <a:off x="8662981" y="826215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7"/>
                    </a:lnTo>
                    <a:lnTo>
                      <a:pt x="97" y="904"/>
                    </a:lnTo>
                    <a:lnTo>
                      <a:pt x="154" y="981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3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096" y="807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3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 rot="5400000" flipH="1">
                <a:off x="8750792" y="737768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19" y="462"/>
                    </a:lnTo>
                    <a:lnTo>
                      <a:pt x="0" y="577"/>
                    </a:lnTo>
                    <a:lnTo>
                      <a:pt x="19" y="692"/>
                    </a:lnTo>
                    <a:lnTo>
                      <a:pt x="39" y="789"/>
                    </a:lnTo>
                    <a:lnTo>
                      <a:pt x="96" y="885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5" y="789"/>
                    </a:lnTo>
                    <a:lnTo>
                      <a:pt x="1134" y="692"/>
                    </a:lnTo>
                    <a:lnTo>
                      <a:pt x="1154" y="577"/>
                    </a:lnTo>
                    <a:lnTo>
                      <a:pt x="1134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 rot="5400000" flipH="1">
                <a:off x="8838570" y="649311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481" y="1"/>
                    </a:moveTo>
                    <a:lnTo>
                      <a:pt x="366" y="39"/>
                    </a:lnTo>
                    <a:lnTo>
                      <a:pt x="270" y="97"/>
                    </a:lnTo>
                    <a:lnTo>
                      <a:pt x="174" y="155"/>
                    </a:lnTo>
                    <a:lnTo>
                      <a:pt x="97" y="251"/>
                    </a:lnTo>
                    <a:lnTo>
                      <a:pt x="39" y="347"/>
                    </a:lnTo>
                    <a:lnTo>
                      <a:pt x="20" y="462"/>
                    </a:lnTo>
                    <a:lnTo>
                      <a:pt x="1" y="577"/>
                    </a:lnTo>
                    <a:lnTo>
                      <a:pt x="20" y="674"/>
                    </a:lnTo>
                    <a:lnTo>
                      <a:pt x="39" y="789"/>
                    </a:lnTo>
                    <a:lnTo>
                      <a:pt x="97" y="885"/>
                    </a:lnTo>
                    <a:lnTo>
                      <a:pt x="174" y="981"/>
                    </a:lnTo>
                    <a:lnTo>
                      <a:pt x="270" y="1058"/>
                    </a:lnTo>
                    <a:lnTo>
                      <a:pt x="366" y="1097"/>
                    </a:lnTo>
                    <a:lnTo>
                      <a:pt x="481" y="1135"/>
                    </a:lnTo>
                    <a:lnTo>
                      <a:pt x="578" y="1154"/>
                    </a:lnTo>
                    <a:lnTo>
                      <a:pt x="693" y="1135"/>
                    </a:lnTo>
                    <a:lnTo>
                      <a:pt x="808" y="1097"/>
                    </a:lnTo>
                    <a:lnTo>
                      <a:pt x="904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6" y="789"/>
                    </a:lnTo>
                    <a:lnTo>
                      <a:pt x="1154" y="674"/>
                    </a:lnTo>
                    <a:lnTo>
                      <a:pt x="1154" y="577"/>
                    </a:lnTo>
                    <a:lnTo>
                      <a:pt x="1154" y="462"/>
                    </a:lnTo>
                    <a:lnTo>
                      <a:pt x="1116" y="347"/>
                    </a:lnTo>
                    <a:lnTo>
                      <a:pt x="1058" y="251"/>
                    </a:lnTo>
                    <a:lnTo>
                      <a:pt x="981" y="155"/>
                    </a:lnTo>
                    <a:lnTo>
                      <a:pt x="904" y="97"/>
                    </a:lnTo>
                    <a:lnTo>
                      <a:pt x="808" y="39"/>
                    </a:lnTo>
                    <a:lnTo>
                      <a:pt x="6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 rot="5400000" flipH="1">
                <a:off x="8926779" y="560441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577" y="1"/>
                    </a:moveTo>
                    <a:lnTo>
                      <a:pt x="462" y="20"/>
                    </a:lnTo>
                    <a:lnTo>
                      <a:pt x="347" y="59"/>
                    </a:lnTo>
                    <a:lnTo>
                      <a:pt x="251" y="97"/>
                    </a:lnTo>
                    <a:lnTo>
                      <a:pt x="155" y="174"/>
                    </a:lnTo>
                    <a:lnTo>
                      <a:pt x="97" y="270"/>
                    </a:lnTo>
                    <a:lnTo>
                      <a:pt x="39" y="366"/>
                    </a:lnTo>
                    <a:lnTo>
                      <a:pt x="1" y="481"/>
                    </a:lnTo>
                    <a:lnTo>
                      <a:pt x="1" y="578"/>
                    </a:lnTo>
                    <a:lnTo>
                      <a:pt x="1" y="693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5" y="1001"/>
                    </a:lnTo>
                    <a:lnTo>
                      <a:pt x="251" y="1058"/>
                    </a:lnTo>
                    <a:lnTo>
                      <a:pt x="347" y="1116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1001"/>
                    </a:lnTo>
                    <a:lnTo>
                      <a:pt x="1058" y="904"/>
                    </a:lnTo>
                    <a:lnTo>
                      <a:pt x="1097" y="808"/>
                    </a:lnTo>
                    <a:lnTo>
                      <a:pt x="1135" y="693"/>
                    </a:lnTo>
                    <a:lnTo>
                      <a:pt x="1154" y="578"/>
                    </a:lnTo>
                    <a:lnTo>
                      <a:pt x="1135" y="481"/>
                    </a:lnTo>
                    <a:lnTo>
                      <a:pt x="1097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59"/>
                    </a:lnTo>
                    <a:lnTo>
                      <a:pt x="674" y="20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 rot="5400000" flipH="1">
                <a:off x="8585543" y="748196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3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3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 rot="5400000" flipH="1">
                <a:off x="8673353" y="659750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19" y="462"/>
                    </a:lnTo>
                    <a:lnTo>
                      <a:pt x="0" y="577"/>
                    </a:lnTo>
                    <a:lnTo>
                      <a:pt x="19" y="693"/>
                    </a:lnTo>
                    <a:lnTo>
                      <a:pt x="39" y="789"/>
                    </a:lnTo>
                    <a:lnTo>
                      <a:pt x="96" y="885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 rot="5400000" flipH="1">
                <a:off x="8761131" y="571292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482" y="1"/>
                    </a:moveTo>
                    <a:lnTo>
                      <a:pt x="366" y="39"/>
                    </a:lnTo>
                    <a:lnTo>
                      <a:pt x="270" y="97"/>
                    </a:lnTo>
                    <a:lnTo>
                      <a:pt x="174" y="174"/>
                    </a:lnTo>
                    <a:lnTo>
                      <a:pt x="97" y="251"/>
                    </a:lnTo>
                    <a:lnTo>
                      <a:pt x="39" y="347"/>
                    </a:lnTo>
                    <a:lnTo>
                      <a:pt x="20" y="462"/>
                    </a:lnTo>
                    <a:lnTo>
                      <a:pt x="1" y="578"/>
                    </a:lnTo>
                    <a:lnTo>
                      <a:pt x="20" y="674"/>
                    </a:lnTo>
                    <a:lnTo>
                      <a:pt x="39" y="789"/>
                    </a:lnTo>
                    <a:lnTo>
                      <a:pt x="97" y="885"/>
                    </a:lnTo>
                    <a:lnTo>
                      <a:pt x="174" y="981"/>
                    </a:lnTo>
                    <a:lnTo>
                      <a:pt x="270" y="1058"/>
                    </a:lnTo>
                    <a:lnTo>
                      <a:pt x="366" y="1097"/>
                    </a:lnTo>
                    <a:lnTo>
                      <a:pt x="482" y="1135"/>
                    </a:lnTo>
                    <a:lnTo>
                      <a:pt x="578" y="1154"/>
                    </a:lnTo>
                    <a:lnTo>
                      <a:pt x="693" y="1135"/>
                    </a:lnTo>
                    <a:lnTo>
                      <a:pt x="808" y="1097"/>
                    </a:lnTo>
                    <a:lnTo>
                      <a:pt x="904" y="1058"/>
                    </a:lnTo>
                    <a:lnTo>
                      <a:pt x="981" y="981"/>
                    </a:lnTo>
                    <a:lnTo>
                      <a:pt x="1058" y="885"/>
                    </a:lnTo>
                    <a:lnTo>
                      <a:pt x="1116" y="789"/>
                    </a:lnTo>
                    <a:lnTo>
                      <a:pt x="1154" y="674"/>
                    </a:lnTo>
                    <a:lnTo>
                      <a:pt x="1154" y="578"/>
                    </a:lnTo>
                    <a:lnTo>
                      <a:pt x="1154" y="462"/>
                    </a:lnTo>
                    <a:lnTo>
                      <a:pt x="1116" y="347"/>
                    </a:lnTo>
                    <a:lnTo>
                      <a:pt x="1058" y="251"/>
                    </a:lnTo>
                    <a:lnTo>
                      <a:pt x="981" y="174"/>
                    </a:lnTo>
                    <a:lnTo>
                      <a:pt x="904" y="97"/>
                    </a:lnTo>
                    <a:lnTo>
                      <a:pt x="808" y="39"/>
                    </a:lnTo>
                    <a:lnTo>
                      <a:pt x="69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 rot="5400000" flipH="1">
                <a:off x="8849341" y="482423"/>
                <a:ext cx="25066" cy="2487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578" y="1"/>
                    </a:moveTo>
                    <a:lnTo>
                      <a:pt x="462" y="20"/>
                    </a:lnTo>
                    <a:lnTo>
                      <a:pt x="347" y="59"/>
                    </a:lnTo>
                    <a:lnTo>
                      <a:pt x="251" y="97"/>
                    </a:lnTo>
                    <a:lnTo>
                      <a:pt x="155" y="174"/>
                    </a:lnTo>
                    <a:lnTo>
                      <a:pt x="97" y="270"/>
                    </a:lnTo>
                    <a:lnTo>
                      <a:pt x="39" y="366"/>
                    </a:lnTo>
                    <a:lnTo>
                      <a:pt x="1" y="482"/>
                    </a:lnTo>
                    <a:lnTo>
                      <a:pt x="1" y="578"/>
                    </a:lnTo>
                    <a:lnTo>
                      <a:pt x="1" y="693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5" y="1001"/>
                    </a:lnTo>
                    <a:lnTo>
                      <a:pt x="251" y="1058"/>
                    </a:lnTo>
                    <a:lnTo>
                      <a:pt x="347" y="1116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1001"/>
                    </a:lnTo>
                    <a:lnTo>
                      <a:pt x="1058" y="904"/>
                    </a:lnTo>
                    <a:lnTo>
                      <a:pt x="1097" y="808"/>
                    </a:lnTo>
                    <a:lnTo>
                      <a:pt x="1135" y="693"/>
                    </a:lnTo>
                    <a:lnTo>
                      <a:pt x="1154" y="578"/>
                    </a:lnTo>
                    <a:lnTo>
                      <a:pt x="1135" y="482"/>
                    </a:lnTo>
                    <a:lnTo>
                      <a:pt x="1097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59"/>
                    </a:lnTo>
                    <a:lnTo>
                      <a:pt x="674" y="2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 rot="5400000" flipH="1">
                <a:off x="8508104" y="670177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7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5"/>
                    </a:lnTo>
                    <a:lnTo>
                      <a:pt x="885" y="1057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4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 rot="5400000" flipH="1">
                <a:off x="8595915" y="581731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3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20" y="462"/>
                    </a:lnTo>
                    <a:lnTo>
                      <a:pt x="0" y="577"/>
                    </a:lnTo>
                    <a:lnTo>
                      <a:pt x="20" y="693"/>
                    </a:lnTo>
                    <a:lnTo>
                      <a:pt x="39" y="789"/>
                    </a:lnTo>
                    <a:lnTo>
                      <a:pt x="96" y="904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5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8" y="1115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3"/>
                    </a:lnTo>
                    <a:lnTo>
                      <a:pt x="885" y="97"/>
                    </a:lnTo>
                    <a:lnTo>
                      <a:pt x="788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 rot="5400000" flipH="1">
                <a:off x="8430665" y="592159"/>
                <a:ext cx="25066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7" y="0"/>
                    </a:moveTo>
                    <a:lnTo>
                      <a:pt x="462" y="19"/>
                    </a:lnTo>
                    <a:lnTo>
                      <a:pt x="347" y="58"/>
                    </a:lnTo>
                    <a:lnTo>
                      <a:pt x="251" y="96"/>
                    </a:lnTo>
                    <a:lnTo>
                      <a:pt x="154" y="173"/>
                    </a:lnTo>
                    <a:lnTo>
                      <a:pt x="97" y="269"/>
                    </a:lnTo>
                    <a:lnTo>
                      <a:pt x="39" y="365"/>
                    </a:lnTo>
                    <a:lnTo>
                      <a:pt x="1" y="481"/>
                    </a:lnTo>
                    <a:lnTo>
                      <a:pt x="1" y="577"/>
                    </a:lnTo>
                    <a:lnTo>
                      <a:pt x="1" y="692"/>
                    </a:lnTo>
                    <a:lnTo>
                      <a:pt x="39" y="808"/>
                    </a:lnTo>
                    <a:lnTo>
                      <a:pt x="97" y="904"/>
                    </a:lnTo>
                    <a:lnTo>
                      <a:pt x="154" y="1000"/>
                    </a:lnTo>
                    <a:lnTo>
                      <a:pt x="251" y="1058"/>
                    </a:lnTo>
                    <a:lnTo>
                      <a:pt x="347" y="1115"/>
                    </a:lnTo>
                    <a:lnTo>
                      <a:pt x="462" y="1154"/>
                    </a:lnTo>
                    <a:lnTo>
                      <a:pt x="674" y="1154"/>
                    </a:lnTo>
                    <a:lnTo>
                      <a:pt x="789" y="1115"/>
                    </a:lnTo>
                    <a:lnTo>
                      <a:pt x="885" y="1058"/>
                    </a:lnTo>
                    <a:lnTo>
                      <a:pt x="981" y="1000"/>
                    </a:lnTo>
                    <a:lnTo>
                      <a:pt x="1058" y="904"/>
                    </a:lnTo>
                    <a:lnTo>
                      <a:pt x="1096" y="808"/>
                    </a:lnTo>
                    <a:lnTo>
                      <a:pt x="1135" y="692"/>
                    </a:lnTo>
                    <a:lnTo>
                      <a:pt x="1154" y="577"/>
                    </a:lnTo>
                    <a:lnTo>
                      <a:pt x="1135" y="481"/>
                    </a:lnTo>
                    <a:lnTo>
                      <a:pt x="1096" y="365"/>
                    </a:lnTo>
                    <a:lnTo>
                      <a:pt x="1058" y="269"/>
                    </a:lnTo>
                    <a:lnTo>
                      <a:pt x="981" y="173"/>
                    </a:lnTo>
                    <a:lnTo>
                      <a:pt x="885" y="96"/>
                    </a:lnTo>
                    <a:lnTo>
                      <a:pt x="789" y="58"/>
                    </a:lnTo>
                    <a:lnTo>
                      <a:pt x="674" y="19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 rot="5400000" flipH="1">
                <a:off x="8518476" y="503712"/>
                <a:ext cx="25045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462" y="20"/>
                    </a:lnTo>
                    <a:lnTo>
                      <a:pt x="366" y="39"/>
                    </a:lnTo>
                    <a:lnTo>
                      <a:pt x="250" y="97"/>
                    </a:lnTo>
                    <a:lnTo>
                      <a:pt x="173" y="174"/>
                    </a:lnTo>
                    <a:lnTo>
                      <a:pt x="96" y="270"/>
                    </a:lnTo>
                    <a:lnTo>
                      <a:pt x="39" y="366"/>
                    </a:lnTo>
                    <a:lnTo>
                      <a:pt x="20" y="462"/>
                    </a:lnTo>
                    <a:lnTo>
                      <a:pt x="0" y="577"/>
                    </a:lnTo>
                    <a:lnTo>
                      <a:pt x="20" y="693"/>
                    </a:lnTo>
                    <a:lnTo>
                      <a:pt x="39" y="789"/>
                    </a:lnTo>
                    <a:lnTo>
                      <a:pt x="96" y="904"/>
                    </a:lnTo>
                    <a:lnTo>
                      <a:pt x="173" y="981"/>
                    </a:lnTo>
                    <a:lnTo>
                      <a:pt x="250" y="1058"/>
                    </a:lnTo>
                    <a:lnTo>
                      <a:pt x="366" y="1116"/>
                    </a:lnTo>
                    <a:lnTo>
                      <a:pt x="462" y="1135"/>
                    </a:lnTo>
                    <a:lnTo>
                      <a:pt x="577" y="1154"/>
                    </a:lnTo>
                    <a:lnTo>
                      <a:pt x="692" y="1135"/>
                    </a:lnTo>
                    <a:lnTo>
                      <a:pt x="789" y="1116"/>
                    </a:lnTo>
                    <a:lnTo>
                      <a:pt x="885" y="1058"/>
                    </a:lnTo>
                    <a:lnTo>
                      <a:pt x="981" y="981"/>
                    </a:lnTo>
                    <a:lnTo>
                      <a:pt x="1058" y="904"/>
                    </a:lnTo>
                    <a:lnTo>
                      <a:pt x="1115" y="789"/>
                    </a:lnTo>
                    <a:lnTo>
                      <a:pt x="1135" y="693"/>
                    </a:lnTo>
                    <a:lnTo>
                      <a:pt x="1154" y="577"/>
                    </a:lnTo>
                    <a:lnTo>
                      <a:pt x="1135" y="462"/>
                    </a:lnTo>
                    <a:lnTo>
                      <a:pt x="1115" y="366"/>
                    </a:lnTo>
                    <a:lnTo>
                      <a:pt x="1058" y="270"/>
                    </a:lnTo>
                    <a:lnTo>
                      <a:pt x="981" y="174"/>
                    </a:lnTo>
                    <a:lnTo>
                      <a:pt x="885" y="97"/>
                    </a:lnTo>
                    <a:lnTo>
                      <a:pt x="789" y="39"/>
                    </a:lnTo>
                    <a:lnTo>
                      <a:pt x="692" y="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 rot="5400000" flipH="1">
                <a:off x="8539391" y="228939"/>
                <a:ext cx="297932" cy="295701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13728" extrusionOk="0">
                    <a:moveTo>
                      <a:pt x="6864" y="1"/>
                    </a:moveTo>
                    <a:lnTo>
                      <a:pt x="1" y="6864"/>
                    </a:lnTo>
                    <a:lnTo>
                      <a:pt x="6864" y="13727"/>
                    </a:lnTo>
                    <a:lnTo>
                      <a:pt x="13727" y="6864"/>
                    </a:lnTo>
                    <a:lnTo>
                      <a:pt x="68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6"/>
          <p:cNvGrpSpPr/>
          <p:nvPr/>
        </p:nvGrpSpPr>
        <p:grpSpPr>
          <a:xfrm>
            <a:off x="225216" y="1296598"/>
            <a:ext cx="276638" cy="229911"/>
            <a:chOff x="3266679" y="4234561"/>
            <a:chExt cx="276638" cy="229911"/>
          </a:xfrm>
        </p:grpSpPr>
        <p:sp>
          <p:nvSpPr>
            <p:cNvPr id="435" name="Google Shape;435;p6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6"/>
          <p:cNvGrpSpPr/>
          <p:nvPr/>
        </p:nvGrpSpPr>
        <p:grpSpPr>
          <a:xfrm>
            <a:off x="225216" y="1634798"/>
            <a:ext cx="276638" cy="229911"/>
            <a:chOff x="3266679" y="4234561"/>
            <a:chExt cx="276638" cy="229911"/>
          </a:xfrm>
        </p:grpSpPr>
        <p:sp>
          <p:nvSpPr>
            <p:cNvPr id="445" name="Google Shape;445;p6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"/>
          <p:cNvSpPr txBox="1">
            <a:spLocks noGrp="1"/>
          </p:cNvSpPr>
          <p:nvPr>
            <p:ph type="body" idx="1"/>
          </p:nvPr>
        </p:nvSpPr>
        <p:spPr>
          <a:xfrm>
            <a:off x="732580" y="1643775"/>
            <a:ext cx="41727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7"/>
          <p:cNvSpPr/>
          <p:nvPr/>
        </p:nvSpPr>
        <p:spPr>
          <a:xfrm rot="-5400000">
            <a:off x="-99455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7"/>
          <p:cNvGrpSpPr/>
          <p:nvPr/>
        </p:nvGrpSpPr>
        <p:grpSpPr>
          <a:xfrm rot="10800000" flipH="1">
            <a:off x="-15623" y="3634653"/>
            <a:ext cx="1457690" cy="2194639"/>
            <a:chOff x="1056052" y="3"/>
            <a:chExt cx="1457690" cy="2194639"/>
          </a:xfrm>
        </p:grpSpPr>
        <p:sp>
          <p:nvSpPr>
            <p:cNvPr id="460" name="Google Shape;460;p7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7"/>
          <p:cNvGrpSpPr/>
          <p:nvPr/>
        </p:nvGrpSpPr>
        <p:grpSpPr>
          <a:xfrm rot="5400000">
            <a:off x="7249179" y="683734"/>
            <a:ext cx="2578691" cy="1211207"/>
            <a:chOff x="-3921" y="-416630"/>
            <a:chExt cx="2578691" cy="1211207"/>
          </a:xfrm>
        </p:grpSpPr>
        <p:sp>
          <p:nvSpPr>
            <p:cNvPr id="493" name="Google Shape;493;p7"/>
            <p:cNvSpPr/>
            <p:nvPr/>
          </p:nvSpPr>
          <p:spPr>
            <a:xfrm rot="5400000" flipH="1">
              <a:off x="131260" y="-15458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 rot="5400000" flipH="1">
              <a:off x="131467" y="-154164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rot="5400000" flipH="1">
              <a:off x="131261" y="-154377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rot="5400000" flipH="1">
              <a:off x="131262" y="-149614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 rot="5400000" flipH="1">
              <a:off x="131467" y="-154373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 rot="5400000" flipH="1">
              <a:off x="131249" y="158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 rot="5400000" flipH="1">
              <a:off x="131465" y="717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 rot="5400000" flipH="1">
              <a:off x="131046" y="-9577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rot="5400000" flipH="1">
              <a:off x="131250" y="-3987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rot="5400000" flipH="1">
              <a:off x="272402" y="-413834"/>
              <a:ext cx="807333" cy="801740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rot="5400000" flipH="1">
              <a:off x="537316" y="-150868"/>
              <a:ext cx="277488" cy="275820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rot="5400000" flipH="1">
              <a:off x="1074136" y="-413823"/>
              <a:ext cx="807333" cy="801719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rot="5400000" flipH="1">
              <a:off x="1474565" y="-9961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rot="5400000" flipH="1">
              <a:off x="673046" y="-10166"/>
              <a:ext cx="807767" cy="801719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rot="5400000" flipH="1">
              <a:off x="898980" y="-19134"/>
              <a:ext cx="355899" cy="801719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 rot="5400000" flipH="1">
              <a:off x="474116" y="191754"/>
              <a:ext cx="403905" cy="801740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 rot="5400000" flipH="1">
              <a:off x="1676713" y="-615540"/>
              <a:ext cx="403471" cy="801310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 rot="5400000" flipH="1">
              <a:off x="2352665" y="-490189"/>
              <a:ext cx="148532" cy="29568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rot="5400000" flipH="1">
              <a:off x="875194" y="-615745"/>
              <a:ext cx="403471" cy="801719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7"/>
          <p:cNvGrpSpPr/>
          <p:nvPr/>
        </p:nvGrpSpPr>
        <p:grpSpPr>
          <a:xfrm>
            <a:off x="187087" y="-13084"/>
            <a:ext cx="1052283" cy="1322192"/>
            <a:chOff x="3515716" y="5634203"/>
            <a:chExt cx="1052283" cy="1322192"/>
          </a:xfrm>
        </p:grpSpPr>
        <p:sp>
          <p:nvSpPr>
            <p:cNvPr id="513" name="Google Shape;513;p7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7"/>
          <p:cNvGrpSpPr/>
          <p:nvPr/>
        </p:nvGrpSpPr>
        <p:grpSpPr>
          <a:xfrm>
            <a:off x="8170282" y="2429348"/>
            <a:ext cx="520982" cy="623354"/>
            <a:chOff x="8430770" y="227823"/>
            <a:chExt cx="520982" cy="623354"/>
          </a:xfrm>
        </p:grpSpPr>
        <p:sp>
          <p:nvSpPr>
            <p:cNvPr id="528" name="Google Shape;528;p7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7"/>
          <p:cNvGrpSpPr/>
          <p:nvPr/>
        </p:nvGrpSpPr>
        <p:grpSpPr>
          <a:xfrm>
            <a:off x="4433679" y="135848"/>
            <a:ext cx="276638" cy="229911"/>
            <a:chOff x="3266679" y="4234561"/>
            <a:chExt cx="276638" cy="229911"/>
          </a:xfrm>
        </p:grpSpPr>
        <p:sp>
          <p:nvSpPr>
            <p:cNvPr id="542" name="Google Shape;542;p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"/>
          <p:cNvSpPr txBox="1">
            <a:spLocks noGrp="1"/>
          </p:cNvSpPr>
          <p:nvPr>
            <p:ph type="title"/>
          </p:nvPr>
        </p:nvSpPr>
        <p:spPr>
          <a:xfrm>
            <a:off x="1540200" y="2650039"/>
            <a:ext cx="60636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9"/>
          <p:cNvSpPr txBox="1">
            <a:spLocks noGrp="1"/>
          </p:cNvSpPr>
          <p:nvPr>
            <p:ph type="subTitle" idx="1"/>
          </p:nvPr>
        </p:nvSpPr>
        <p:spPr>
          <a:xfrm>
            <a:off x="1540200" y="3345904"/>
            <a:ext cx="6063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9"/>
          <p:cNvSpPr/>
          <p:nvPr/>
        </p:nvSpPr>
        <p:spPr>
          <a:xfrm flipH="1">
            <a:off x="-11" y="2"/>
            <a:ext cx="3791022" cy="1189527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9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9"/>
          <p:cNvGrpSpPr/>
          <p:nvPr/>
        </p:nvGrpSpPr>
        <p:grpSpPr>
          <a:xfrm flipH="1">
            <a:off x="7701927" y="3"/>
            <a:ext cx="1457690" cy="1490836"/>
            <a:chOff x="-15623" y="3787053"/>
            <a:chExt cx="1457690" cy="1490836"/>
          </a:xfrm>
        </p:grpSpPr>
        <p:sp>
          <p:nvSpPr>
            <p:cNvPr id="614" name="Google Shape;614;p9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9"/>
          <p:cNvGrpSpPr/>
          <p:nvPr/>
        </p:nvGrpSpPr>
        <p:grpSpPr>
          <a:xfrm rot="10800000" flipH="1">
            <a:off x="-15623" y="2948853"/>
            <a:ext cx="1457690" cy="2194639"/>
            <a:chOff x="1056052" y="3"/>
            <a:chExt cx="1457690" cy="2194639"/>
          </a:xfrm>
        </p:grpSpPr>
        <p:sp>
          <p:nvSpPr>
            <p:cNvPr id="640" name="Google Shape;640;p9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9"/>
          <p:cNvGrpSpPr/>
          <p:nvPr/>
        </p:nvGrpSpPr>
        <p:grpSpPr>
          <a:xfrm>
            <a:off x="187087" y="1524241"/>
            <a:ext cx="1052283" cy="1322192"/>
            <a:chOff x="3515716" y="5634203"/>
            <a:chExt cx="1052283" cy="1322192"/>
          </a:xfrm>
        </p:grpSpPr>
        <p:sp>
          <p:nvSpPr>
            <p:cNvPr id="673" name="Google Shape;673;p9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 rot="-5400000" flipH="1">
              <a:off x="4161446" y="60369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9"/>
          <p:cNvGrpSpPr/>
          <p:nvPr/>
        </p:nvGrpSpPr>
        <p:grpSpPr>
          <a:xfrm>
            <a:off x="8547132" y="1313023"/>
            <a:ext cx="520982" cy="623354"/>
            <a:chOff x="8430770" y="227823"/>
            <a:chExt cx="520982" cy="623354"/>
          </a:xfrm>
        </p:grpSpPr>
        <p:sp>
          <p:nvSpPr>
            <p:cNvPr id="688" name="Google Shape;688;p9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"/>
          <p:cNvSpPr/>
          <p:nvPr/>
        </p:nvSpPr>
        <p:spPr>
          <a:xfrm rot="10800000">
            <a:off x="113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0"/>
          <p:cNvSpPr txBox="1">
            <a:spLocks noGrp="1"/>
          </p:cNvSpPr>
          <p:nvPr>
            <p:ph type="title"/>
          </p:nvPr>
        </p:nvSpPr>
        <p:spPr>
          <a:xfrm>
            <a:off x="713225" y="456796"/>
            <a:ext cx="3684900" cy="19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04" name="Google Shape;704;p10"/>
          <p:cNvGrpSpPr/>
          <p:nvPr/>
        </p:nvGrpSpPr>
        <p:grpSpPr>
          <a:xfrm flipH="1">
            <a:off x="7701927" y="3"/>
            <a:ext cx="1457690" cy="2194639"/>
            <a:chOff x="1056052" y="3"/>
            <a:chExt cx="1457690" cy="2194639"/>
          </a:xfrm>
        </p:grpSpPr>
        <p:sp>
          <p:nvSpPr>
            <p:cNvPr id="705" name="Google Shape;705;p10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0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0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0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0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0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0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0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0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0"/>
          <p:cNvGrpSpPr/>
          <p:nvPr/>
        </p:nvGrpSpPr>
        <p:grpSpPr>
          <a:xfrm>
            <a:off x="279003" y="3710603"/>
            <a:ext cx="1052283" cy="1322192"/>
            <a:chOff x="3515716" y="5634203"/>
            <a:chExt cx="1052283" cy="1322192"/>
          </a:xfrm>
        </p:grpSpPr>
        <p:sp>
          <p:nvSpPr>
            <p:cNvPr id="738" name="Google Shape;738;p10"/>
            <p:cNvSpPr/>
            <p:nvPr/>
          </p:nvSpPr>
          <p:spPr>
            <a:xfrm rot="-5400000" flipH="1">
              <a:off x="4310721" y="5634308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-5400000" flipH="1">
              <a:off x="4222932" y="5722754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-5400000" flipH="1">
              <a:off x="4135132" y="581119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-5400000" flipH="1">
              <a:off x="4046923" y="5900060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0"/>
            <p:cNvSpPr/>
            <p:nvPr/>
          </p:nvSpPr>
          <p:spPr>
            <a:xfrm rot="-5400000" flipH="1">
              <a:off x="4388160" y="571232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0"/>
            <p:cNvSpPr/>
            <p:nvPr/>
          </p:nvSpPr>
          <p:spPr>
            <a:xfrm rot="-5400000" flipH="1">
              <a:off x="4300371" y="5800773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0"/>
            <p:cNvSpPr/>
            <p:nvPr/>
          </p:nvSpPr>
          <p:spPr>
            <a:xfrm rot="-5400000" flipH="1">
              <a:off x="4212571" y="5889209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 rot="-5400000" flipH="1">
              <a:off x="4124362" y="5978078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 rot="-5400000" flipH="1">
              <a:off x="4465599" y="579034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 rot="-5400000" flipH="1">
              <a:off x="4377810" y="587879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 rot="-5400000" flipH="1">
              <a:off x="4543037" y="5868364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 rot="-5400000" flipH="1">
              <a:off x="4455248" y="595681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 rot="-5400000" flipH="1">
              <a:off x="4161446" y="5960740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 rot="-5400000" flipH="1">
              <a:off x="3512487" y="6151856"/>
              <a:ext cx="807767" cy="801310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"/>
          <p:cNvSpPr txBox="1">
            <a:spLocks noGrp="1"/>
          </p:cNvSpPr>
          <p:nvPr>
            <p:ph type="title"/>
          </p:nvPr>
        </p:nvSpPr>
        <p:spPr>
          <a:xfrm>
            <a:off x="1963623" y="1644775"/>
            <a:ext cx="2407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8" name="Google Shape;828;p13"/>
          <p:cNvSpPr txBox="1">
            <a:spLocks noGrp="1"/>
          </p:cNvSpPr>
          <p:nvPr>
            <p:ph type="subTitle" idx="1"/>
          </p:nvPr>
        </p:nvSpPr>
        <p:spPr>
          <a:xfrm>
            <a:off x="1963623" y="1858512"/>
            <a:ext cx="2407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13"/>
          <p:cNvSpPr txBox="1">
            <a:spLocks noGrp="1"/>
          </p:cNvSpPr>
          <p:nvPr>
            <p:ph type="title" idx="2"/>
          </p:nvPr>
        </p:nvSpPr>
        <p:spPr>
          <a:xfrm flipH="1">
            <a:off x="5835171" y="1644775"/>
            <a:ext cx="2407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0" name="Google Shape;830;p13"/>
          <p:cNvSpPr txBox="1">
            <a:spLocks noGrp="1"/>
          </p:cNvSpPr>
          <p:nvPr>
            <p:ph type="subTitle" idx="3"/>
          </p:nvPr>
        </p:nvSpPr>
        <p:spPr>
          <a:xfrm flipH="1">
            <a:off x="5835171" y="1858515"/>
            <a:ext cx="2406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3"/>
          <p:cNvSpPr txBox="1">
            <a:spLocks noGrp="1"/>
          </p:cNvSpPr>
          <p:nvPr>
            <p:ph type="title" idx="4" hasCustomPrompt="1"/>
          </p:nvPr>
        </p:nvSpPr>
        <p:spPr>
          <a:xfrm>
            <a:off x="1065279" y="18431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2" name="Google Shape;832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940254" y="18431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3" name="Google Shape;833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3"/>
          <p:cNvSpPr txBox="1">
            <a:spLocks noGrp="1"/>
          </p:cNvSpPr>
          <p:nvPr>
            <p:ph type="title" idx="7"/>
          </p:nvPr>
        </p:nvSpPr>
        <p:spPr>
          <a:xfrm>
            <a:off x="1963623" y="3177870"/>
            <a:ext cx="2407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5" name="Google Shape;835;p13"/>
          <p:cNvSpPr txBox="1">
            <a:spLocks noGrp="1"/>
          </p:cNvSpPr>
          <p:nvPr>
            <p:ph type="subTitle" idx="8"/>
          </p:nvPr>
        </p:nvSpPr>
        <p:spPr>
          <a:xfrm>
            <a:off x="1963623" y="3392845"/>
            <a:ext cx="2407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3"/>
          <p:cNvSpPr txBox="1">
            <a:spLocks noGrp="1"/>
          </p:cNvSpPr>
          <p:nvPr>
            <p:ph type="title" idx="9"/>
          </p:nvPr>
        </p:nvSpPr>
        <p:spPr>
          <a:xfrm flipH="1">
            <a:off x="5835171" y="3177853"/>
            <a:ext cx="2407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7" name="Google Shape;837;p13"/>
          <p:cNvSpPr txBox="1">
            <a:spLocks noGrp="1"/>
          </p:cNvSpPr>
          <p:nvPr>
            <p:ph type="subTitle" idx="13"/>
          </p:nvPr>
        </p:nvSpPr>
        <p:spPr>
          <a:xfrm flipH="1">
            <a:off x="5835171" y="3392828"/>
            <a:ext cx="2406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3"/>
          <p:cNvSpPr txBox="1">
            <a:spLocks noGrp="1"/>
          </p:cNvSpPr>
          <p:nvPr>
            <p:ph type="title" idx="14" hasCustomPrompt="1"/>
          </p:nvPr>
        </p:nvSpPr>
        <p:spPr>
          <a:xfrm>
            <a:off x="1065279" y="339000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9" name="Google Shape;83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940254" y="339000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40" name="Google Shape;840;p13"/>
          <p:cNvGrpSpPr/>
          <p:nvPr/>
        </p:nvGrpSpPr>
        <p:grpSpPr>
          <a:xfrm rot="5400000">
            <a:off x="7317827" y="-368472"/>
            <a:ext cx="1457690" cy="2194639"/>
            <a:chOff x="1056052" y="3"/>
            <a:chExt cx="1457690" cy="2194639"/>
          </a:xfrm>
        </p:grpSpPr>
        <p:sp>
          <p:nvSpPr>
            <p:cNvPr id="841" name="Google Shape;841;p13"/>
            <p:cNvSpPr/>
            <p:nvPr/>
          </p:nvSpPr>
          <p:spPr>
            <a:xfrm flipH="1">
              <a:off x="2492568" y="92832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 flipH="1">
              <a:off x="2417863" y="853601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 flipH="1">
              <a:off x="2343140" y="77887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3"/>
            <p:cNvSpPr/>
            <p:nvPr/>
          </p:nvSpPr>
          <p:spPr>
            <a:xfrm flipH="1">
              <a:off x="2268069" y="703806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 flipH="1">
              <a:off x="2426663" y="99423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 flipH="1">
              <a:off x="2351958" y="91950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 flipH="1">
              <a:off x="2277235" y="84478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 flipH="1">
              <a:off x="2202163" y="769712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 flipH="1">
              <a:off x="2360758" y="106013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 flipH="1">
              <a:off x="2286053" y="98541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 flipH="1">
              <a:off x="2294852" y="1126041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 flipH="1">
              <a:off x="2220147" y="1051317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 flipH="1">
              <a:off x="1301341" y="2050475"/>
              <a:ext cx="4950" cy="53238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 flipH="1">
              <a:off x="1372178" y="1979290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 flipH="1">
              <a:off x="1324953" y="2026863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 flipH="1">
              <a:off x="1395790" y="1959198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 flipH="1">
              <a:off x="1348565" y="2002902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 flipH="1">
              <a:off x="1466627" y="2028623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 flipH="1">
              <a:off x="1490606" y="2052235"/>
              <a:ext cx="4950" cy="49369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 flipH="1">
              <a:off x="1419402" y="1981398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 flipH="1">
              <a:off x="1443014" y="2005011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 flipH="1">
              <a:off x="1987178" y="802142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 flipH="1">
              <a:off x="1056052" y="1274754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 flipH="1">
              <a:off x="1279837" y="1498557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 flipH="1">
              <a:off x="1056052" y="592436"/>
              <a:ext cx="681969" cy="682336"/>
            </a:xfrm>
            <a:custGeom>
              <a:avLst/>
              <a:gdLst/>
              <a:ahLst/>
              <a:cxnLst/>
              <a:rect l="l" t="t" r="r" b="b"/>
              <a:pathLst>
                <a:path w="37200" h="37220" extrusionOk="0">
                  <a:moveTo>
                    <a:pt x="18610" y="1"/>
                  </a:moveTo>
                  <a:lnTo>
                    <a:pt x="0" y="18610"/>
                  </a:lnTo>
                  <a:lnTo>
                    <a:pt x="18610" y="37220"/>
                  </a:lnTo>
                  <a:lnTo>
                    <a:pt x="37200" y="18610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 flipH="1">
              <a:off x="1396853" y="251635"/>
              <a:ext cx="682336" cy="681987"/>
            </a:xfrm>
            <a:custGeom>
              <a:avLst/>
              <a:gdLst/>
              <a:ahLst/>
              <a:cxnLst/>
              <a:rect l="l" t="t" r="r" b="b"/>
              <a:pathLst>
                <a:path w="37220" h="37201" extrusionOk="0">
                  <a:moveTo>
                    <a:pt x="18610" y="0"/>
                  </a:moveTo>
                  <a:lnTo>
                    <a:pt x="1" y="18591"/>
                  </a:lnTo>
                  <a:lnTo>
                    <a:pt x="18610" y="37200"/>
                  </a:lnTo>
                  <a:lnTo>
                    <a:pt x="37220" y="18591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 flipH="1">
              <a:off x="1396853" y="933604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 flipH="1">
              <a:off x="1580123" y="933604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 flipH="1">
              <a:off x="1738003" y="1274754"/>
              <a:ext cx="341186" cy="682354"/>
            </a:xfrm>
            <a:custGeom>
              <a:avLst/>
              <a:gdLst/>
              <a:ahLst/>
              <a:cxnLst/>
              <a:rect l="l" t="t" r="r" b="b"/>
              <a:pathLst>
                <a:path w="18611" h="37221" extrusionOk="0">
                  <a:moveTo>
                    <a:pt x="1" y="1"/>
                  </a:moveTo>
                  <a:lnTo>
                    <a:pt x="1" y="37220"/>
                  </a:lnTo>
                  <a:lnTo>
                    <a:pt x="18610" y="186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 flipH="1">
              <a:off x="1056052" y="251635"/>
              <a:ext cx="340820" cy="681987"/>
            </a:xfrm>
            <a:custGeom>
              <a:avLst/>
              <a:gdLst/>
              <a:ahLst/>
              <a:cxnLst/>
              <a:rect l="l" t="t" r="r" b="b"/>
              <a:pathLst>
                <a:path w="18591" h="37201" extrusionOk="0">
                  <a:moveTo>
                    <a:pt x="18591" y="0"/>
                  </a:moveTo>
                  <a:lnTo>
                    <a:pt x="1" y="18591"/>
                  </a:lnTo>
                  <a:lnTo>
                    <a:pt x="18591" y="3720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 flipH="1">
              <a:off x="1056052" y="3"/>
              <a:ext cx="125468" cy="251650"/>
            </a:xfrm>
            <a:custGeom>
              <a:avLst/>
              <a:gdLst/>
              <a:ahLst/>
              <a:cxnLst/>
              <a:rect l="l" t="t" r="r" b="b"/>
              <a:pathLst>
                <a:path w="6844" h="13727" extrusionOk="0">
                  <a:moveTo>
                    <a:pt x="6844" y="0"/>
                  </a:moveTo>
                  <a:lnTo>
                    <a:pt x="0" y="6863"/>
                  </a:lnTo>
                  <a:lnTo>
                    <a:pt x="6844" y="13726"/>
                  </a:lnTo>
                  <a:lnTo>
                    <a:pt x="6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 flipH="1">
              <a:off x="1056052" y="933604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13"/>
          <p:cNvGrpSpPr/>
          <p:nvPr/>
        </p:nvGrpSpPr>
        <p:grpSpPr>
          <a:xfrm>
            <a:off x="-15623" y="3558453"/>
            <a:ext cx="1457690" cy="1490836"/>
            <a:chOff x="-15623" y="3787053"/>
            <a:chExt cx="1457690" cy="1490836"/>
          </a:xfrm>
        </p:grpSpPr>
        <p:sp>
          <p:nvSpPr>
            <p:cNvPr id="874" name="Google Shape;874;p13"/>
            <p:cNvSpPr/>
            <p:nvPr/>
          </p:nvSpPr>
          <p:spPr>
            <a:xfrm rot="10800000">
              <a:off x="1420893" y="5032215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 rot="10800000">
              <a:off x="1346188" y="510693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 rot="10800000">
              <a:off x="1271465" y="5181643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 rot="10800000">
              <a:off x="1196394" y="5256715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 rot="10800000">
              <a:off x="1354988" y="4966310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 rot="10800000">
              <a:off x="1280283" y="5041033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 rot="10800000">
              <a:off x="1205560" y="5115738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 rot="10800000">
              <a:off x="1130488" y="5190810"/>
              <a:ext cx="21174" cy="2117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 rot="10800000">
              <a:off x="1289083" y="4900404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 rot="10800000">
              <a:off x="1214378" y="4975128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 rot="10800000">
              <a:off x="1223177" y="4834499"/>
              <a:ext cx="21174" cy="21156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 rot="10800000">
              <a:off x="1148472" y="4909222"/>
              <a:ext cx="21156" cy="21156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 rot="10800000">
              <a:off x="300503" y="3807146"/>
              <a:ext cx="4950" cy="195259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 rot="10800000">
              <a:off x="253278" y="3854370"/>
              <a:ext cx="4950" cy="100462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 rot="10800000">
              <a:off x="324115" y="3787053"/>
              <a:ext cx="5298" cy="235444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 rot="10800000">
              <a:off x="276890" y="3830758"/>
              <a:ext cx="4950" cy="148035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 rot="10800000">
              <a:off x="394952" y="3856479"/>
              <a:ext cx="5316" cy="965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 rot="10800000">
              <a:off x="347727" y="3808906"/>
              <a:ext cx="5316" cy="191391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 rot="10800000">
              <a:off x="371339" y="3832866"/>
              <a:ext cx="5316" cy="143818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 rot="10800000">
              <a:off x="915503" y="4927885"/>
              <a:ext cx="251669" cy="251669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 rot="10800000">
              <a:off x="-15623" y="4024588"/>
              <a:ext cx="681969" cy="682354"/>
            </a:xfrm>
            <a:custGeom>
              <a:avLst/>
              <a:gdLst/>
              <a:ahLst/>
              <a:cxnLst/>
              <a:rect l="l" t="t" r="r" b="b"/>
              <a:pathLst>
                <a:path w="37200" h="37221" extrusionOk="0">
                  <a:moveTo>
                    <a:pt x="18610" y="1"/>
                  </a:moveTo>
                  <a:lnTo>
                    <a:pt x="0" y="18611"/>
                  </a:lnTo>
                  <a:lnTo>
                    <a:pt x="18610" y="37220"/>
                  </a:lnTo>
                  <a:lnTo>
                    <a:pt x="37200" y="18611"/>
                  </a:lnTo>
                  <a:lnTo>
                    <a:pt x="1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 rot="10800000">
              <a:off x="208162" y="4248391"/>
              <a:ext cx="234399" cy="234748"/>
            </a:xfrm>
            <a:custGeom>
              <a:avLst/>
              <a:gdLst/>
              <a:ahLst/>
              <a:cxnLst/>
              <a:rect l="l" t="t" r="r" b="b"/>
              <a:pathLst>
                <a:path w="12786" h="12805" extrusionOk="0">
                  <a:moveTo>
                    <a:pt x="6403" y="1"/>
                  </a:moveTo>
                  <a:lnTo>
                    <a:pt x="1" y="6403"/>
                  </a:lnTo>
                  <a:lnTo>
                    <a:pt x="6403" y="12804"/>
                  </a:lnTo>
                  <a:lnTo>
                    <a:pt x="12785" y="6403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 rot="10800000">
              <a:off x="325178" y="4365755"/>
              <a:ext cx="682336" cy="682336"/>
            </a:xfrm>
            <a:custGeom>
              <a:avLst/>
              <a:gdLst/>
              <a:ahLst/>
              <a:cxnLst/>
              <a:rect l="l" t="t" r="r" b="b"/>
              <a:pathLst>
                <a:path w="37220" h="37220" extrusionOk="0">
                  <a:moveTo>
                    <a:pt x="18610" y="0"/>
                  </a:moveTo>
                  <a:lnTo>
                    <a:pt x="1" y="18610"/>
                  </a:lnTo>
                  <a:lnTo>
                    <a:pt x="18610" y="37220"/>
                  </a:lnTo>
                  <a:lnTo>
                    <a:pt x="37220" y="18610"/>
                  </a:lnTo>
                  <a:lnTo>
                    <a:pt x="18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 rot="10800000">
              <a:off x="508448" y="4365755"/>
              <a:ext cx="300635" cy="682336"/>
            </a:xfrm>
            <a:custGeom>
              <a:avLst/>
              <a:gdLst/>
              <a:ahLst/>
              <a:cxnLst/>
              <a:rect l="l" t="t" r="r" b="b"/>
              <a:pathLst>
                <a:path w="16399" h="37220" extrusionOk="0">
                  <a:moveTo>
                    <a:pt x="7786" y="0"/>
                  </a:moveTo>
                  <a:lnTo>
                    <a:pt x="7709" y="77"/>
                  </a:lnTo>
                  <a:lnTo>
                    <a:pt x="7267" y="539"/>
                  </a:lnTo>
                  <a:lnTo>
                    <a:pt x="6825" y="1000"/>
                  </a:lnTo>
                  <a:lnTo>
                    <a:pt x="6402" y="1481"/>
                  </a:lnTo>
                  <a:lnTo>
                    <a:pt x="5998" y="1961"/>
                  </a:lnTo>
                  <a:lnTo>
                    <a:pt x="5595" y="2461"/>
                  </a:lnTo>
                  <a:lnTo>
                    <a:pt x="5210" y="2961"/>
                  </a:lnTo>
                  <a:lnTo>
                    <a:pt x="4845" y="3461"/>
                  </a:lnTo>
                  <a:lnTo>
                    <a:pt x="4499" y="3980"/>
                  </a:lnTo>
                  <a:lnTo>
                    <a:pt x="4153" y="4499"/>
                  </a:lnTo>
                  <a:lnTo>
                    <a:pt x="3826" y="5018"/>
                  </a:lnTo>
                  <a:lnTo>
                    <a:pt x="3499" y="5556"/>
                  </a:lnTo>
                  <a:lnTo>
                    <a:pt x="3211" y="6095"/>
                  </a:lnTo>
                  <a:lnTo>
                    <a:pt x="2922" y="6633"/>
                  </a:lnTo>
                  <a:lnTo>
                    <a:pt x="2653" y="7171"/>
                  </a:lnTo>
                  <a:lnTo>
                    <a:pt x="2384" y="7729"/>
                  </a:lnTo>
                  <a:lnTo>
                    <a:pt x="2134" y="8286"/>
                  </a:lnTo>
                  <a:lnTo>
                    <a:pt x="1903" y="8844"/>
                  </a:lnTo>
                  <a:lnTo>
                    <a:pt x="1692" y="9421"/>
                  </a:lnTo>
                  <a:lnTo>
                    <a:pt x="1480" y="9978"/>
                  </a:lnTo>
                  <a:lnTo>
                    <a:pt x="1288" y="10555"/>
                  </a:lnTo>
                  <a:lnTo>
                    <a:pt x="1115" y="11132"/>
                  </a:lnTo>
                  <a:lnTo>
                    <a:pt x="942" y="11708"/>
                  </a:lnTo>
                  <a:lnTo>
                    <a:pt x="788" y="12285"/>
                  </a:lnTo>
                  <a:lnTo>
                    <a:pt x="654" y="12881"/>
                  </a:lnTo>
                  <a:lnTo>
                    <a:pt x="519" y="13458"/>
                  </a:lnTo>
                  <a:lnTo>
                    <a:pt x="404" y="14054"/>
                  </a:lnTo>
                  <a:lnTo>
                    <a:pt x="308" y="14650"/>
                  </a:lnTo>
                  <a:lnTo>
                    <a:pt x="231" y="15246"/>
                  </a:lnTo>
                  <a:lnTo>
                    <a:pt x="154" y="15842"/>
                  </a:lnTo>
                  <a:lnTo>
                    <a:pt x="96" y="16438"/>
                  </a:lnTo>
                  <a:lnTo>
                    <a:pt x="58" y="17034"/>
                  </a:lnTo>
                  <a:lnTo>
                    <a:pt x="19" y="17630"/>
                  </a:lnTo>
                  <a:lnTo>
                    <a:pt x="0" y="18226"/>
                  </a:lnTo>
                  <a:lnTo>
                    <a:pt x="0" y="18821"/>
                  </a:lnTo>
                  <a:lnTo>
                    <a:pt x="19" y="19417"/>
                  </a:lnTo>
                  <a:lnTo>
                    <a:pt x="39" y="20013"/>
                  </a:lnTo>
                  <a:lnTo>
                    <a:pt x="77" y="20609"/>
                  </a:lnTo>
                  <a:lnTo>
                    <a:pt x="135" y="21205"/>
                  </a:lnTo>
                  <a:lnTo>
                    <a:pt x="192" y="21801"/>
                  </a:lnTo>
                  <a:lnTo>
                    <a:pt x="269" y="22397"/>
                  </a:lnTo>
                  <a:lnTo>
                    <a:pt x="365" y="22993"/>
                  </a:lnTo>
                  <a:lnTo>
                    <a:pt x="462" y="23589"/>
                  </a:lnTo>
                  <a:lnTo>
                    <a:pt x="577" y="24166"/>
                  </a:lnTo>
                  <a:lnTo>
                    <a:pt x="711" y="24762"/>
                  </a:lnTo>
                  <a:lnTo>
                    <a:pt x="865" y="25339"/>
                  </a:lnTo>
                  <a:lnTo>
                    <a:pt x="1019" y="25915"/>
                  </a:lnTo>
                  <a:lnTo>
                    <a:pt x="1192" y="26492"/>
                  </a:lnTo>
                  <a:lnTo>
                    <a:pt x="1365" y="27069"/>
                  </a:lnTo>
                  <a:lnTo>
                    <a:pt x="1577" y="27646"/>
                  </a:lnTo>
                  <a:lnTo>
                    <a:pt x="1788" y="28203"/>
                  </a:lnTo>
                  <a:lnTo>
                    <a:pt x="2019" y="28780"/>
                  </a:lnTo>
                  <a:lnTo>
                    <a:pt x="2249" y="29337"/>
                  </a:lnTo>
                  <a:lnTo>
                    <a:pt x="2499" y="29895"/>
                  </a:lnTo>
                  <a:lnTo>
                    <a:pt x="2769" y="30433"/>
                  </a:lnTo>
                  <a:lnTo>
                    <a:pt x="3057" y="30991"/>
                  </a:lnTo>
                  <a:lnTo>
                    <a:pt x="3345" y="31529"/>
                  </a:lnTo>
                  <a:lnTo>
                    <a:pt x="3653" y="32048"/>
                  </a:lnTo>
                  <a:lnTo>
                    <a:pt x="3980" y="32586"/>
                  </a:lnTo>
                  <a:lnTo>
                    <a:pt x="4307" y="33105"/>
                  </a:lnTo>
                  <a:lnTo>
                    <a:pt x="4653" y="33625"/>
                  </a:lnTo>
                  <a:lnTo>
                    <a:pt x="5018" y="34124"/>
                  </a:lnTo>
                  <a:lnTo>
                    <a:pt x="5383" y="34643"/>
                  </a:lnTo>
                  <a:lnTo>
                    <a:pt x="5787" y="35124"/>
                  </a:lnTo>
                  <a:lnTo>
                    <a:pt x="6171" y="35624"/>
                  </a:lnTo>
                  <a:lnTo>
                    <a:pt x="7786" y="37220"/>
                  </a:lnTo>
                  <a:lnTo>
                    <a:pt x="16322" y="28684"/>
                  </a:lnTo>
                  <a:lnTo>
                    <a:pt x="15822" y="28145"/>
                  </a:lnTo>
                  <a:lnTo>
                    <a:pt x="15361" y="27607"/>
                  </a:lnTo>
                  <a:lnTo>
                    <a:pt x="14919" y="27030"/>
                  </a:lnTo>
                  <a:lnTo>
                    <a:pt x="14515" y="26454"/>
                  </a:lnTo>
                  <a:lnTo>
                    <a:pt x="14150" y="25858"/>
                  </a:lnTo>
                  <a:lnTo>
                    <a:pt x="13804" y="25262"/>
                  </a:lnTo>
                  <a:lnTo>
                    <a:pt x="13496" y="24627"/>
                  </a:lnTo>
                  <a:lnTo>
                    <a:pt x="13227" y="23993"/>
                  </a:lnTo>
                  <a:lnTo>
                    <a:pt x="12977" y="23359"/>
                  </a:lnTo>
                  <a:lnTo>
                    <a:pt x="12765" y="22705"/>
                  </a:lnTo>
                  <a:lnTo>
                    <a:pt x="12592" y="22051"/>
                  </a:lnTo>
                  <a:lnTo>
                    <a:pt x="12439" y="21378"/>
                  </a:lnTo>
                  <a:lnTo>
                    <a:pt x="12323" y="20705"/>
                  </a:lnTo>
                  <a:lnTo>
                    <a:pt x="12246" y="20033"/>
                  </a:lnTo>
                  <a:lnTo>
                    <a:pt x="12208" y="19360"/>
                  </a:lnTo>
                  <a:lnTo>
                    <a:pt x="12189" y="18687"/>
                  </a:lnTo>
                  <a:lnTo>
                    <a:pt x="12208" y="18014"/>
                  </a:lnTo>
                  <a:lnTo>
                    <a:pt x="12246" y="17322"/>
                  </a:lnTo>
                  <a:lnTo>
                    <a:pt x="12323" y="16649"/>
                  </a:lnTo>
                  <a:lnTo>
                    <a:pt x="12439" y="15995"/>
                  </a:lnTo>
                  <a:lnTo>
                    <a:pt x="12592" y="15323"/>
                  </a:lnTo>
                  <a:lnTo>
                    <a:pt x="12765" y="14669"/>
                  </a:lnTo>
                  <a:lnTo>
                    <a:pt x="12977" y="14015"/>
                  </a:lnTo>
                  <a:lnTo>
                    <a:pt x="13227" y="13362"/>
                  </a:lnTo>
                  <a:lnTo>
                    <a:pt x="13496" y="12727"/>
                  </a:lnTo>
                  <a:lnTo>
                    <a:pt x="13804" y="12112"/>
                  </a:lnTo>
                  <a:lnTo>
                    <a:pt x="14150" y="11497"/>
                  </a:lnTo>
                  <a:lnTo>
                    <a:pt x="14515" y="10920"/>
                  </a:lnTo>
                  <a:lnTo>
                    <a:pt x="14919" y="10324"/>
                  </a:lnTo>
                  <a:lnTo>
                    <a:pt x="15361" y="9767"/>
                  </a:lnTo>
                  <a:lnTo>
                    <a:pt x="15822" y="9228"/>
                  </a:lnTo>
                  <a:lnTo>
                    <a:pt x="16322" y="8690"/>
                  </a:lnTo>
                  <a:lnTo>
                    <a:pt x="16399" y="8632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 rot="10800000">
              <a:off x="-15623" y="4365755"/>
              <a:ext cx="340820" cy="682336"/>
            </a:xfrm>
            <a:custGeom>
              <a:avLst/>
              <a:gdLst/>
              <a:ahLst/>
              <a:cxnLst/>
              <a:rect l="l" t="t" r="r" b="b"/>
              <a:pathLst>
                <a:path w="18591" h="37220" extrusionOk="0">
                  <a:moveTo>
                    <a:pt x="18591" y="0"/>
                  </a:moveTo>
                  <a:lnTo>
                    <a:pt x="1" y="18610"/>
                  </a:lnTo>
                  <a:lnTo>
                    <a:pt x="18591" y="3722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13"/>
          <p:cNvGrpSpPr/>
          <p:nvPr/>
        </p:nvGrpSpPr>
        <p:grpSpPr>
          <a:xfrm>
            <a:off x="8170282" y="4287748"/>
            <a:ext cx="520982" cy="623354"/>
            <a:chOff x="8430770" y="227823"/>
            <a:chExt cx="520982" cy="623354"/>
          </a:xfrm>
        </p:grpSpPr>
        <p:sp>
          <p:nvSpPr>
            <p:cNvPr id="900" name="Google Shape;900;p13"/>
            <p:cNvSpPr/>
            <p:nvPr/>
          </p:nvSpPr>
          <p:spPr>
            <a:xfrm rot="5400000" flipH="1">
              <a:off x="8662981" y="826215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7"/>
                  </a:lnTo>
                  <a:lnTo>
                    <a:pt x="97" y="904"/>
                  </a:lnTo>
                  <a:lnTo>
                    <a:pt x="154" y="981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096" y="807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 rot="5400000" flipH="1">
              <a:off x="8750792" y="737768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2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4" y="692"/>
                  </a:lnTo>
                  <a:lnTo>
                    <a:pt x="1154" y="577"/>
                  </a:lnTo>
                  <a:lnTo>
                    <a:pt x="1134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 rot="5400000" flipH="1">
              <a:off x="8838570" y="64931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1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55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7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1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7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55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 rot="5400000" flipH="1">
              <a:off x="8926779" y="560441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7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1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1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 rot="5400000" flipH="1">
              <a:off x="8585543" y="748196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3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3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 rot="5400000" flipH="1">
              <a:off x="8673353" y="659750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19" y="462"/>
                  </a:lnTo>
                  <a:lnTo>
                    <a:pt x="0" y="577"/>
                  </a:lnTo>
                  <a:lnTo>
                    <a:pt x="19" y="693"/>
                  </a:lnTo>
                  <a:lnTo>
                    <a:pt x="39" y="789"/>
                  </a:lnTo>
                  <a:lnTo>
                    <a:pt x="96" y="885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 rot="5400000" flipH="1">
              <a:off x="8761131" y="571292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47"/>
                  </a:lnTo>
                  <a:lnTo>
                    <a:pt x="20" y="462"/>
                  </a:lnTo>
                  <a:lnTo>
                    <a:pt x="1" y="578"/>
                  </a:lnTo>
                  <a:lnTo>
                    <a:pt x="20" y="674"/>
                  </a:lnTo>
                  <a:lnTo>
                    <a:pt x="39" y="789"/>
                  </a:lnTo>
                  <a:lnTo>
                    <a:pt x="97" y="885"/>
                  </a:lnTo>
                  <a:lnTo>
                    <a:pt x="174" y="981"/>
                  </a:lnTo>
                  <a:lnTo>
                    <a:pt x="270" y="1058"/>
                  </a:lnTo>
                  <a:lnTo>
                    <a:pt x="366" y="1097"/>
                  </a:lnTo>
                  <a:lnTo>
                    <a:pt x="482" y="1135"/>
                  </a:lnTo>
                  <a:lnTo>
                    <a:pt x="578" y="1154"/>
                  </a:lnTo>
                  <a:lnTo>
                    <a:pt x="693" y="1135"/>
                  </a:lnTo>
                  <a:lnTo>
                    <a:pt x="808" y="1097"/>
                  </a:lnTo>
                  <a:lnTo>
                    <a:pt x="904" y="1058"/>
                  </a:lnTo>
                  <a:lnTo>
                    <a:pt x="981" y="981"/>
                  </a:lnTo>
                  <a:lnTo>
                    <a:pt x="1058" y="885"/>
                  </a:lnTo>
                  <a:lnTo>
                    <a:pt x="1116" y="789"/>
                  </a:lnTo>
                  <a:lnTo>
                    <a:pt x="1154" y="674"/>
                  </a:lnTo>
                  <a:lnTo>
                    <a:pt x="1154" y="578"/>
                  </a:lnTo>
                  <a:lnTo>
                    <a:pt x="1154" y="462"/>
                  </a:lnTo>
                  <a:lnTo>
                    <a:pt x="1116" y="347"/>
                  </a:lnTo>
                  <a:lnTo>
                    <a:pt x="1058" y="251"/>
                  </a:lnTo>
                  <a:lnTo>
                    <a:pt x="981" y="174"/>
                  </a:lnTo>
                  <a:lnTo>
                    <a:pt x="904" y="97"/>
                  </a:lnTo>
                  <a:lnTo>
                    <a:pt x="808" y="3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 rot="5400000" flipH="1">
              <a:off x="8849341" y="482423"/>
              <a:ext cx="25066" cy="24879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78" y="1"/>
                  </a:moveTo>
                  <a:lnTo>
                    <a:pt x="462" y="20"/>
                  </a:lnTo>
                  <a:lnTo>
                    <a:pt x="347" y="59"/>
                  </a:lnTo>
                  <a:lnTo>
                    <a:pt x="251" y="97"/>
                  </a:lnTo>
                  <a:lnTo>
                    <a:pt x="155" y="174"/>
                  </a:lnTo>
                  <a:lnTo>
                    <a:pt x="97" y="270"/>
                  </a:lnTo>
                  <a:lnTo>
                    <a:pt x="39" y="366"/>
                  </a:lnTo>
                  <a:lnTo>
                    <a:pt x="1" y="482"/>
                  </a:lnTo>
                  <a:lnTo>
                    <a:pt x="1" y="578"/>
                  </a:lnTo>
                  <a:lnTo>
                    <a:pt x="1" y="693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5" y="1001"/>
                  </a:lnTo>
                  <a:lnTo>
                    <a:pt x="251" y="1058"/>
                  </a:lnTo>
                  <a:lnTo>
                    <a:pt x="347" y="1116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1001"/>
                  </a:lnTo>
                  <a:lnTo>
                    <a:pt x="1058" y="904"/>
                  </a:lnTo>
                  <a:lnTo>
                    <a:pt x="1097" y="808"/>
                  </a:lnTo>
                  <a:lnTo>
                    <a:pt x="1135" y="693"/>
                  </a:lnTo>
                  <a:lnTo>
                    <a:pt x="1154" y="578"/>
                  </a:lnTo>
                  <a:lnTo>
                    <a:pt x="1135" y="482"/>
                  </a:lnTo>
                  <a:lnTo>
                    <a:pt x="1097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59"/>
                  </a:lnTo>
                  <a:lnTo>
                    <a:pt x="674" y="2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 rot="5400000" flipH="1">
              <a:off x="8508104" y="670177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7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7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 rot="5400000" flipH="1">
              <a:off x="8595915" y="581731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3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5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8" y="1115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3"/>
                  </a:lnTo>
                  <a:lnTo>
                    <a:pt x="885" y="97"/>
                  </a:lnTo>
                  <a:lnTo>
                    <a:pt x="788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 rot="5400000" flipH="1">
              <a:off x="8430665" y="592159"/>
              <a:ext cx="25066" cy="24857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lnTo>
                    <a:pt x="462" y="19"/>
                  </a:lnTo>
                  <a:lnTo>
                    <a:pt x="347" y="58"/>
                  </a:lnTo>
                  <a:lnTo>
                    <a:pt x="251" y="96"/>
                  </a:lnTo>
                  <a:lnTo>
                    <a:pt x="154" y="173"/>
                  </a:lnTo>
                  <a:lnTo>
                    <a:pt x="97" y="269"/>
                  </a:lnTo>
                  <a:lnTo>
                    <a:pt x="39" y="365"/>
                  </a:lnTo>
                  <a:lnTo>
                    <a:pt x="1" y="481"/>
                  </a:lnTo>
                  <a:lnTo>
                    <a:pt x="1" y="577"/>
                  </a:lnTo>
                  <a:lnTo>
                    <a:pt x="1" y="692"/>
                  </a:lnTo>
                  <a:lnTo>
                    <a:pt x="39" y="808"/>
                  </a:lnTo>
                  <a:lnTo>
                    <a:pt x="97" y="904"/>
                  </a:lnTo>
                  <a:lnTo>
                    <a:pt x="154" y="1000"/>
                  </a:lnTo>
                  <a:lnTo>
                    <a:pt x="251" y="1058"/>
                  </a:lnTo>
                  <a:lnTo>
                    <a:pt x="347" y="1115"/>
                  </a:lnTo>
                  <a:lnTo>
                    <a:pt x="462" y="1154"/>
                  </a:lnTo>
                  <a:lnTo>
                    <a:pt x="674" y="1154"/>
                  </a:lnTo>
                  <a:lnTo>
                    <a:pt x="789" y="1115"/>
                  </a:lnTo>
                  <a:lnTo>
                    <a:pt x="885" y="1058"/>
                  </a:lnTo>
                  <a:lnTo>
                    <a:pt x="981" y="1000"/>
                  </a:lnTo>
                  <a:lnTo>
                    <a:pt x="1058" y="904"/>
                  </a:lnTo>
                  <a:lnTo>
                    <a:pt x="1096" y="808"/>
                  </a:lnTo>
                  <a:lnTo>
                    <a:pt x="1135" y="692"/>
                  </a:lnTo>
                  <a:lnTo>
                    <a:pt x="1154" y="577"/>
                  </a:lnTo>
                  <a:lnTo>
                    <a:pt x="1135" y="481"/>
                  </a:lnTo>
                  <a:lnTo>
                    <a:pt x="1096" y="365"/>
                  </a:lnTo>
                  <a:lnTo>
                    <a:pt x="1058" y="269"/>
                  </a:lnTo>
                  <a:lnTo>
                    <a:pt x="981" y="173"/>
                  </a:lnTo>
                  <a:lnTo>
                    <a:pt x="885" y="96"/>
                  </a:lnTo>
                  <a:lnTo>
                    <a:pt x="789" y="58"/>
                  </a:lnTo>
                  <a:lnTo>
                    <a:pt x="674" y="1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 rot="5400000" flipH="1">
              <a:off x="8518476" y="503712"/>
              <a:ext cx="25045" cy="24857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77" y="0"/>
                  </a:moveTo>
                  <a:lnTo>
                    <a:pt x="462" y="20"/>
                  </a:lnTo>
                  <a:lnTo>
                    <a:pt x="366" y="39"/>
                  </a:lnTo>
                  <a:lnTo>
                    <a:pt x="250" y="97"/>
                  </a:lnTo>
                  <a:lnTo>
                    <a:pt x="173" y="174"/>
                  </a:lnTo>
                  <a:lnTo>
                    <a:pt x="96" y="270"/>
                  </a:lnTo>
                  <a:lnTo>
                    <a:pt x="39" y="366"/>
                  </a:lnTo>
                  <a:lnTo>
                    <a:pt x="20" y="462"/>
                  </a:lnTo>
                  <a:lnTo>
                    <a:pt x="0" y="577"/>
                  </a:lnTo>
                  <a:lnTo>
                    <a:pt x="20" y="693"/>
                  </a:lnTo>
                  <a:lnTo>
                    <a:pt x="39" y="789"/>
                  </a:lnTo>
                  <a:lnTo>
                    <a:pt x="96" y="904"/>
                  </a:lnTo>
                  <a:lnTo>
                    <a:pt x="173" y="981"/>
                  </a:lnTo>
                  <a:lnTo>
                    <a:pt x="250" y="1058"/>
                  </a:lnTo>
                  <a:lnTo>
                    <a:pt x="366" y="1116"/>
                  </a:lnTo>
                  <a:lnTo>
                    <a:pt x="462" y="1135"/>
                  </a:lnTo>
                  <a:lnTo>
                    <a:pt x="577" y="1154"/>
                  </a:lnTo>
                  <a:lnTo>
                    <a:pt x="692" y="1135"/>
                  </a:lnTo>
                  <a:lnTo>
                    <a:pt x="789" y="1116"/>
                  </a:lnTo>
                  <a:lnTo>
                    <a:pt x="885" y="1058"/>
                  </a:lnTo>
                  <a:lnTo>
                    <a:pt x="981" y="981"/>
                  </a:lnTo>
                  <a:lnTo>
                    <a:pt x="1058" y="904"/>
                  </a:lnTo>
                  <a:lnTo>
                    <a:pt x="1115" y="789"/>
                  </a:lnTo>
                  <a:lnTo>
                    <a:pt x="1135" y="693"/>
                  </a:lnTo>
                  <a:lnTo>
                    <a:pt x="1154" y="577"/>
                  </a:lnTo>
                  <a:lnTo>
                    <a:pt x="1135" y="462"/>
                  </a:lnTo>
                  <a:lnTo>
                    <a:pt x="1115" y="366"/>
                  </a:lnTo>
                  <a:lnTo>
                    <a:pt x="1058" y="270"/>
                  </a:lnTo>
                  <a:lnTo>
                    <a:pt x="981" y="174"/>
                  </a:lnTo>
                  <a:lnTo>
                    <a:pt x="885" y="97"/>
                  </a:lnTo>
                  <a:lnTo>
                    <a:pt x="789" y="39"/>
                  </a:lnTo>
                  <a:lnTo>
                    <a:pt x="692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 rot="5400000" flipH="1">
              <a:off x="8539391" y="228939"/>
              <a:ext cx="297932" cy="295701"/>
            </a:xfrm>
            <a:custGeom>
              <a:avLst/>
              <a:gdLst/>
              <a:ahLst/>
              <a:cxnLst/>
              <a:rect l="l" t="t" r="r" b="b"/>
              <a:pathLst>
                <a:path w="13728" h="13728" extrusionOk="0">
                  <a:moveTo>
                    <a:pt x="6864" y="1"/>
                  </a:moveTo>
                  <a:lnTo>
                    <a:pt x="1" y="6864"/>
                  </a:lnTo>
                  <a:lnTo>
                    <a:pt x="6864" y="13727"/>
                  </a:lnTo>
                  <a:lnTo>
                    <a:pt x="13727" y="6864"/>
                  </a:lnTo>
                  <a:lnTo>
                    <a:pt x="68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13"/>
          <p:cNvSpPr/>
          <p:nvPr/>
        </p:nvSpPr>
        <p:spPr>
          <a:xfrm rot="10800000" flipH="1">
            <a:off x="5665488" y="4054385"/>
            <a:ext cx="3478587" cy="1091492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"/>
          <p:cNvSpPr/>
          <p:nvPr/>
        </p:nvSpPr>
        <p:spPr>
          <a:xfrm rot="-5400000">
            <a:off x="-994555" y="994618"/>
            <a:ext cx="2898988" cy="909629"/>
          </a:xfrm>
          <a:custGeom>
            <a:avLst/>
            <a:gdLst/>
            <a:ahLst/>
            <a:cxnLst/>
            <a:rect l="l" t="t" r="r" b="b"/>
            <a:pathLst>
              <a:path w="98950" h="31048" extrusionOk="0">
                <a:moveTo>
                  <a:pt x="0" y="0"/>
                </a:moveTo>
                <a:lnTo>
                  <a:pt x="654" y="884"/>
                </a:lnTo>
                <a:lnTo>
                  <a:pt x="1307" y="1749"/>
                </a:lnTo>
                <a:lnTo>
                  <a:pt x="1999" y="2634"/>
                </a:lnTo>
                <a:lnTo>
                  <a:pt x="2730" y="3518"/>
                </a:lnTo>
                <a:lnTo>
                  <a:pt x="3480" y="4383"/>
                </a:lnTo>
                <a:lnTo>
                  <a:pt x="4249" y="5268"/>
                </a:lnTo>
                <a:lnTo>
                  <a:pt x="5056" y="6152"/>
                </a:lnTo>
                <a:lnTo>
                  <a:pt x="5902" y="7017"/>
                </a:lnTo>
                <a:lnTo>
                  <a:pt x="6786" y="7882"/>
                </a:lnTo>
                <a:lnTo>
                  <a:pt x="7690" y="8747"/>
                </a:lnTo>
                <a:lnTo>
                  <a:pt x="8613" y="9612"/>
                </a:lnTo>
                <a:lnTo>
                  <a:pt x="9593" y="10458"/>
                </a:lnTo>
                <a:lnTo>
                  <a:pt x="10593" y="11323"/>
                </a:lnTo>
                <a:lnTo>
                  <a:pt x="11631" y="12150"/>
                </a:lnTo>
                <a:lnTo>
                  <a:pt x="12708" y="12996"/>
                </a:lnTo>
                <a:lnTo>
                  <a:pt x="13823" y="13823"/>
                </a:lnTo>
                <a:lnTo>
                  <a:pt x="14976" y="14649"/>
                </a:lnTo>
                <a:lnTo>
                  <a:pt x="16149" y="15457"/>
                </a:lnTo>
                <a:lnTo>
                  <a:pt x="17379" y="16245"/>
                </a:lnTo>
                <a:lnTo>
                  <a:pt x="18629" y="17033"/>
                </a:lnTo>
                <a:lnTo>
                  <a:pt x="19936" y="17821"/>
                </a:lnTo>
                <a:lnTo>
                  <a:pt x="21263" y="18590"/>
                </a:lnTo>
                <a:lnTo>
                  <a:pt x="22647" y="19340"/>
                </a:lnTo>
                <a:lnTo>
                  <a:pt x="24069" y="20071"/>
                </a:lnTo>
                <a:lnTo>
                  <a:pt x="25511" y="20801"/>
                </a:lnTo>
                <a:lnTo>
                  <a:pt x="27011" y="21513"/>
                </a:lnTo>
                <a:lnTo>
                  <a:pt x="28549" y="22205"/>
                </a:lnTo>
                <a:lnTo>
                  <a:pt x="30144" y="22877"/>
                </a:lnTo>
                <a:lnTo>
                  <a:pt x="31759" y="23550"/>
                </a:lnTo>
                <a:lnTo>
                  <a:pt x="33432" y="24185"/>
                </a:lnTo>
                <a:lnTo>
                  <a:pt x="35162" y="24819"/>
                </a:lnTo>
                <a:lnTo>
                  <a:pt x="36911" y="25415"/>
                </a:lnTo>
                <a:lnTo>
                  <a:pt x="38719" y="26011"/>
                </a:lnTo>
                <a:lnTo>
                  <a:pt x="40603" y="26569"/>
                </a:lnTo>
                <a:lnTo>
                  <a:pt x="42544" y="27107"/>
                </a:lnTo>
                <a:lnTo>
                  <a:pt x="44563" y="27645"/>
                </a:lnTo>
                <a:lnTo>
                  <a:pt x="46620" y="28126"/>
                </a:lnTo>
                <a:lnTo>
                  <a:pt x="48715" y="28587"/>
                </a:lnTo>
                <a:lnTo>
                  <a:pt x="50869" y="29029"/>
                </a:lnTo>
                <a:lnTo>
                  <a:pt x="53060" y="29433"/>
                </a:lnTo>
                <a:lnTo>
                  <a:pt x="55309" y="29779"/>
                </a:lnTo>
                <a:lnTo>
                  <a:pt x="57578" y="30106"/>
                </a:lnTo>
                <a:lnTo>
                  <a:pt x="58712" y="30241"/>
                </a:lnTo>
                <a:lnTo>
                  <a:pt x="59866" y="30375"/>
                </a:lnTo>
                <a:lnTo>
                  <a:pt x="61019" y="30510"/>
                </a:lnTo>
                <a:lnTo>
                  <a:pt x="62192" y="30625"/>
                </a:lnTo>
                <a:lnTo>
                  <a:pt x="63365" y="30721"/>
                </a:lnTo>
                <a:lnTo>
                  <a:pt x="64537" y="30798"/>
                </a:lnTo>
                <a:lnTo>
                  <a:pt x="65710" y="30875"/>
                </a:lnTo>
                <a:lnTo>
                  <a:pt x="66883" y="30933"/>
                </a:lnTo>
                <a:lnTo>
                  <a:pt x="68075" y="30990"/>
                </a:lnTo>
                <a:lnTo>
                  <a:pt x="69267" y="31029"/>
                </a:lnTo>
                <a:lnTo>
                  <a:pt x="70439" y="31048"/>
                </a:lnTo>
                <a:lnTo>
                  <a:pt x="71631" y="31048"/>
                </a:lnTo>
                <a:lnTo>
                  <a:pt x="73400" y="31029"/>
                </a:lnTo>
                <a:lnTo>
                  <a:pt x="75169" y="30990"/>
                </a:lnTo>
                <a:lnTo>
                  <a:pt x="76937" y="30913"/>
                </a:lnTo>
                <a:lnTo>
                  <a:pt x="78687" y="30779"/>
                </a:lnTo>
                <a:lnTo>
                  <a:pt x="80436" y="30625"/>
                </a:lnTo>
                <a:lnTo>
                  <a:pt x="82186" y="30452"/>
                </a:lnTo>
                <a:lnTo>
                  <a:pt x="83935" y="30221"/>
                </a:lnTo>
                <a:lnTo>
                  <a:pt x="85665" y="29952"/>
                </a:lnTo>
                <a:lnTo>
                  <a:pt x="87376" y="29645"/>
                </a:lnTo>
                <a:lnTo>
                  <a:pt x="89087" y="29299"/>
                </a:lnTo>
                <a:lnTo>
                  <a:pt x="90779" y="28914"/>
                </a:lnTo>
                <a:lnTo>
                  <a:pt x="91606" y="28703"/>
                </a:lnTo>
                <a:lnTo>
                  <a:pt x="92452" y="28472"/>
                </a:lnTo>
                <a:lnTo>
                  <a:pt x="93278" y="28241"/>
                </a:lnTo>
                <a:lnTo>
                  <a:pt x="94105" y="28010"/>
                </a:lnTo>
                <a:lnTo>
                  <a:pt x="94932" y="27741"/>
                </a:lnTo>
                <a:lnTo>
                  <a:pt x="95739" y="27491"/>
                </a:lnTo>
                <a:lnTo>
                  <a:pt x="96547" y="27203"/>
                </a:lnTo>
                <a:lnTo>
                  <a:pt x="97354" y="26915"/>
                </a:lnTo>
                <a:lnTo>
                  <a:pt x="98142" y="26607"/>
                </a:lnTo>
                <a:lnTo>
                  <a:pt x="98950" y="26299"/>
                </a:lnTo>
                <a:lnTo>
                  <a:pt x="9895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6" r:id="rId14"/>
    <p:sldLayoutId id="2147483669" r:id="rId15"/>
    <p:sldLayoutId id="2147483674" r:id="rId16"/>
    <p:sldLayoutId id="214748367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christophercorrea/dc-residential-properti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faykel-nicandro-hattu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5.jpg"/><Relationship Id="rId2" Type="http://schemas.openxmlformats.org/officeDocument/2006/relationships/hyperlink" Target="https://www.linkedin.com/in/tamara-coglitor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hyperlink" Target="https://github.com/faykelnicandro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github.com/Muhrafix" TargetMode="External"/><Relationship Id="rId4" Type="http://schemas.openxmlformats.org/officeDocument/2006/relationships/hyperlink" Target="https://github.com/tamaracoglitore" TargetMode="External"/><Relationship Id="rId9" Type="http://schemas.openxmlformats.org/officeDocument/2006/relationships/hyperlink" Target="https://www.linkedin.com/in/muhammad-rafi-amiruddi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tamara.coglitore/viz/pricetrend/Dashboard2?publish=y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33"/>
          <p:cNvSpPr txBox="1">
            <a:spLocks noGrp="1"/>
          </p:cNvSpPr>
          <p:nvPr>
            <p:ph type="ctrTitle"/>
          </p:nvPr>
        </p:nvSpPr>
        <p:spPr>
          <a:xfrm>
            <a:off x="2629144" y="1484779"/>
            <a:ext cx="5715000" cy="19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/>
              <a:t>DC PROPERTIES</a:t>
            </a:r>
            <a:br>
              <a:rPr lang="en" sz="5000" dirty="0" smtClean="0"/>
            </a:br>
            <a:r>
              <a:rPr lang="en" sz="2500" dirty="0" smtClean="0">
                <a:highlight>
                  <a:schemeClr val="lt1"/>
                </a:highlight>
              </a:rPr>
              <a:t>TEAM OMEGA</a:t>
            </a:r>
            <a:endParaRPr sz="2500" dirty="0">
              <a:highlight>
                <a:schemeClr val="lt1"/>
              </a:highlight>
            </a:endParaRPr>
          </a:p>
        </p:txBody>
      </p:sp>
      <p:grpSp>
        <p:nvGrpSpPr>
          <p:cNvPr id="2176" name="Google Shape;2176;p33"/>
          <p:cNvGrpSpPr/>
          <p:nvPr/>
        </p:nvGrpSpPr>
        <p:grpSpPr>
          <a:xfrm>
            <a:off x="803825" y="1395824"/>
            <a:ext cx="1704900" cy="2434426"/>
            <a:chOff x="895350" y="1395824"/>
            <a:chExt cx="1704900" cy="2434426"/>
          </a:xfrm>
        </p:grpSpPr>
        <p:sp>
          <p:nvSpPr>
            <p:cNvPr id="2177" name="Google Shape;2177;p33"/>
            <p:cNvSpPr/>
            <p:nvPr/>
          </p:nvSpPr>
          <p:spPr>
            <a:xfrm>
              <a:off x="895350" y="3600450"/>
              <a:ext cx="1704900" cy="2298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1210609" y="1395824"/>
              <a:ext cx="195970" cy="57145"/>
            </a:xfrm>
            <a:custGeom>
              <a:avLst/>
              <a:gdLst/>
              <a:ahLst/>
              <a:cxnLst/>
              <a:rect l="l" t="t" r="r" b="b"/>
              <a:pathLst>
                <a:path w="16437" h="4793" extrusionOk="0">
                  <a:moveTo>
                    <a:pt x="1" y="0"/>
                  </a:moveTo>
                  <a:lnTo>
                    <a:pt x="1" y="4792"/>
                  </a:lnTo>
                  <a:lnTo>
                    <a:pt x="16437" y="4792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1555940" y="1395824"/>
              <a:ext cx="195970" cy="57145"/>
            </a:xfrm>
            <a:custGeom>
              <a:avLst/>
              <a:gdLst/>
              <a:ahLst/>
              <a:cxnLst/>
              <a:rect l="l" t="t" r="r" b="b"/>
              <a:pathLst>
                <a:path w="16437" h="4793" extrusionOk="0">
                  <a:moveTo>
                    <a:pt x="1" y="0"/>
                  </a:moveTo>
                  <a:lnTo>
                    <a:pt x="1" y="4792"/>
                  </a:lnTo>
                  <a:lnTo>
                    <a:pt x="16437" y="4792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1983471" y="1395824"/>
              <a:ext cx="195970" cy="57145"/>
            </a:xfrm>
            <a:custGeom>
              <a:avLst/>
              <a:gdLst/>
              <a:ahLst/>
              <a:cxnLst/>
              <a:rect l="l" t="t" r="r" b="b"/>
              <a:pathLst>
                <a:path w="16437" h="4793" extrusionOk="0">
                  <a:moveTo>
                    <a:pt x="0" y="0"/>
                  </a:moveTo>
                  <a:lnTo>
                    <a:pt x="0" y="4792"/>
                  </a:lnTo>
                  <a:lnTo>
                    <a:pt x="16436" y="4792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1118395" y="1476509"/>
              <a:ext cx="1249931" cy="2153561"/>
            </a:xfrm>
            <a:custGeom>
              <a:avLst/>
              <a:gdLst/>
              <a:ahLst/>
              <a:cxnLst/>
              <a:rect l="l" t="t" r="r" b="b"/>
              <a:pathLst>
                <a:path w="104838" h="180630" extrusionOk="0">
                  <a:moveTo>
                    <a:pt x="0" y="1"/>
                  </a:moveTo>
                  <a:lnTo>
                    <a:pt x="0" y="180630"/>
                  </a:lnTo>
                  <a:lnTo>
                    <a:pt x="104838" y="180630"/>
                  </a:lnTo>
                  <a:lnTo>
                    <a:pt x="104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1070773" y="3630211"/>
              <a:ext cx="1344667" cy="100757"/>
            </a:xfrm>
            <a:custGeom>
              <a:avLst/>
              <a:gdLst/>
              <a:ahLst/>
              <a:cxnLst/>
              <a:rect l="l" t="t" r="r" b="b"/>
              <a:pathLst>
                <a:path w="112784" h="8451" extrusionOk="0">
                  <a:moveTo>
                    <a:pt x="1" y="1"/>
                  </a:moveTo>
                  <a:lnTo>
                    <a:pt x="1" y="8450"/>
                  </a:lnTo>
                  <a:lnTo>
                    <a:pt x="112783" y="8450"/>
                  </a:lnTo>
                  <a:lnTo>
                    <a:pt x="112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1385534" y="3697376"/>
              <a:ext cx="715183" cy="33598"/>
            </a:xfrm>
            <a:custGeom>
              <a:avLst/>
              <a:gdLst/>
              <a:ahLst/>
              <a:cxnLst/>
              <a:rect l="l" t="t" r="r" b="b"/>
              <a:pathLst>
                <a:path w="59986" h="2818" extrusionOk="0">
                  <a:moveTo>
                    <a:pt x="0" y="1"/>
                  </a:moveTo>
                  <a:lnTo>
                    <a:pt x="0" y="2817"/>
                  </a:lnTo>
                  <a:lnTo>
                    <a:pt x="59986" y="2817"/>
                  </a:lnTo>
                  <a:lnTo>
                    <a:pt x="599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1438664" y="3663800"/>
              <a:ext cx="608930" cy="33586"/>
            </a:xfrm>
            <a:custGeom>
              <a:avLst/>
              <a:gdLst/>
              <a:ahLst/>
              <a:cxnLst/>
              <a:rect l="l" t="t" r="r" b="b"/>
              <a:pathLst>
                <a:path w="51074" h="2817" extrusionOk="0">
                  <a:moveTo>
                    <a:pt x="0" y="0"/>
                  </a:moveTo>
                  <a:lnTo>
                    <a:pt x="0" y="2817"/>
                  </a:lnTo>
                  <a:lnTo>
                    <a:pt x="51074" y="2817"/>
                  </a:lnTo>
                  <a:lnTo>
                    <a:pt x="5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1504325" y="3630211"/>
              <a:ext cx="477627" cy="33598"/>
            </a:xfrm>
            <a:custGeom>
              <a:avLst/>
              <a:gdLst/>
              <a:ahLst/>
              <a:cxnLst/>
              <a:rect l="l" t="t" r="r" b="b"/>
              <a:pathLst>
                <a:path w="40061" h="2818" extrusionOk="0">
                  <a:moveTo>
                    <a:pt x="0" y="1"/>
                  </a:moveTo>
                  <a:lnTo>
                    <a:pt x="0" y="2817"/>
                  </a:lnTo>
                  <a:lnTo>
                    <a:pt x="40060" y="2817"/>
                  </a:lnTo>
                  <a:lnTo>
                    <a:pt x="40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1504325" y="3656777"/>
              <a:ext cx="477627" cy="7034"/>
            </a:xfrm>
            <a:custGeom>
              <a:avLst/>
              <a:gdLst/>
              <a:ahLst/>
              <a:cxnLst/>
              <a:rect l="l" t="t" r="r" b="b"/>
              <a:pathLst>
                <a:path w="40061" h="590" extrusionOk="0">
                  <a:moveTo>
                    <a:pt x="0" y="1"/>
                  </a:moveTo>
                  <a:lnTo>
                    <a:pt x="0" y="589"/>
                  </a:lnTo>
                  <a:lnTo>
                    <a:pt x="40060" y="589"/>
                  </a:lnTo>
                  <a:lnTo>
                    <a:pt x="4006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1438664" y="3690365"/>
              <a:ext cx="608930" cy="7022"/>
            </a:xfrm>
            <a:custGeom>
              <a:avLst/>
              <a:gdLst/>
              <a:ahLst/>
              <a:cxnLst/>
              <a:rect l="l" t="t" r="r" b="b"/>
              <a:pathLst>
                <a:path w="51074" h="589" extrusionOk="0">
                  <a:moveTo>
                    <a:pt x="0" y="0"/>
                  </a:moveTo>
                  <a:lnTo>
                    <a:pt x="0" y="589"/>
                  </a:lnTo>
                  <a:lnTo>
                    <a:pt x="51074" y="589"/>
                  </a:lnTo>
                  <a:lnTo>
                    <a:pt x="51074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1845638" y="2930526"/>
              <a:ext cx="522730" cy="344322"/>
            </a:xfrm>
            <a:custGeom>
              <a:avLst/>
              <a:gdLst/>
              <a:ahLst/>
              <a:cxnLst/>
              <a:rect l="l" t="t" r="r" b="b"/>
              <a:pathLst>
                <a:path w="43844" h="28880" extrusionOk="0">
                  <a:moveTo>
                    <a:pt x="0" y="1"/>
                  </a:moveTo>
                  <a:lnTo>
                    <a:pt x="0" y="28879"/>
                  </a:lnTo>
                  <a:lnTo>
                    <a:pt x="43844" y="28879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1845638" y="2930526"/>
              <a:ext cx="11541" cy="344322"/>
            </a:xfrm>
            <a:custGeom>
              <a:avLst/>
              <a:gdLst/>
              <a:ahLst/>
              <a:cxnLst/>
              <a:rect l="l" t="t" r="r" b="b"/>
              <a:pathLst>
                <a:path w="968" h="28880" extrusionOk="0">
                  <a:moveTo>
                    <a:pt x="0" y="1"/>
                  </a:moveTo>
                  <a:lnTo>
                    <a:pt x="0" y="28879"/>
                  </a:lnTo>
                  <a:lnTo>
                    <a:pt x="967" y="28879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1679238" y="3381622"/>
              <a:ext cx="126808" cy="248584"/>
            </a:xfrm>
            <a:custGeom>
              <a:avLst/>
              <a:gdLst/>
              <a:ahLst/>
              <a:cxnLst/>
              <a:rect l="l" t="t" r="r" b="b"/>
              <a:pathLst>
                <a:path w="10636" h="20850" extrusionOk="0">
                  <a:moveTo>
                    <a:pt x="1" y="0"/>
                  </a:moveTo>
                  <a:lnTo>
                    <a:pt x="1" y="20850"/>
                  </a:lnTo>
                  <a:lnTo>
                    <a:pt x="10636" y="20850"/>
                  </a:lnTo>
                  <a:lnTo>
                    <a:pt x="106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1965932" y="3012224"/>
              <a:ext cx="218516" cy="262629"/>
            </a:xfrm>
            <a:custGeom>
              <a:avLst/>
              <a:gdLst/>
              <a:ahLst/>
              <a:cxnLst/>
              <a:rect l="l" t="t" r="r" b="b"/>
              <a:pathLst>
                <a:path w="18328" h="22028" extrusionOk="0">
                  <a:moveTo>
                    <a:pt x="0" y="0"/>
                  </a:moveTo>
                  <a:lnTo>
                    <a:pt x="0" y="22027"/>
                  </a:lnTo>
                  <a:lnTo>
                    <a:pt x="18328" y="22027"/>
                  </a:lnTo>
                  <a:lnTo>
                    <a:pt x="18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3"/>
            <p:cNvSpPr/>
            <p:nvPr/>
          </p:nvSpPr>
          <p:spPr>
            <a:xfrm>
              <a:off x="2081205" y="3026759"/>
              <a:ext cx="91219" cy="234563"/>
            </a:xfrm>
            <a:custGeom>
              <a:avLst/>
              <a:gdLst/>
              <a:ahLst/>
              <a:cxnLst/>
              <a:rect l="l" t="t" r="r" b="b"/>
              <a:pathLst>
                <a:path w="7651" h="19674" extrusionOk="0">
                  <a:moveTo>
                    <a:pt x="0" y="1"/>
                  </a:moveTo>
                  <a:lnTo>
                    <a:pt x="0" y="19673"/>
                  </a:lnTo>
                  <a:lnTo>
                    <a:pt x="7651" y="1967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1976949" y="3026759"/>
              <a:ext cx="91231" cy="234563"/>
            </a:xfrm>
            <a:custGeom>
              <a:avLst/>
              <a:gdLst/>
              <a:ahLst/>
              <a:cxnLst/>
              <a:rect l="l" t="t" r="r" b="b"/>
              <a:pathLst>
                <a:path w="7652" h="19674" extrusionOk="0">
                  <a:moveTo>
                    <a:pt x="1" y="1"/>
                  </a:moveTo>
                  <a:lnTo>
                    <a:pt x="1" y="19673"/>
                  </a:lnTo>
                  <a:lnTo>
                    <a:pt x="7651" y="19673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1118395" y="3319465"/>
              <a:ext cx="1249931" cy="29079"/>
            </a:xfrm>
            <a:custGeom>
              <a:avLst/>
              <a:gdLst/>
              <a:ahLst/>
              <a:cxnLst/>
              <a:rect l="l" t="t" r="r" b="b"/>
              <a:pathLst>
                <a:path w="104838" h="2439" extrusionOk="0">
                  <a:moveTo>
                    <a:pt x="0" y="1"/>
                  </a:moveTo>
                  <a:lnTo>
                    <a:pt x="0" y="2439"/>
                  </a:lnTo>
                  <a:lnTo>
                    <a:pt x="104838" y="505"/>
                  </a:lnTo>
                  <a:lnTo>
                    <a:pt x="104838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1118395" y="2953085"/>
              <a:ext cx="727213" cy="28578"/>
            </a:xfrm>
            <a:custGeom>
              <a:avLst/>
              <a:gdLst/>
              <a:ahLst/>
              <a:cxnLst/>
              <a:rect l="l" t="t" r="r" b="b"/>
              <a:pathLst>
                <a:path w="60995" h="2397" extrusionOk="0">
                  <a:moveTo>
                    <a:pt x="0" y="0"/>
                  </a:moveTo>
                  <a:lnTo>
                    <a:pt x="0" y="2396"/>
                  </a:lnTo>
                  <a:lnTo>
                    <a:pt x="60994" y="505"/>
                  </a:lnTo>
                  <a:lnTo>
                    <a:pt x="60994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1845638" y="2953085"/>
              <a:ext cx="522730" cy="41610"/>
            </a:xfrm>
            <a:custGeom>
              <a:avLst/>
              <a:gdLst/>
              <a:ahLst/>
              <a:cxnLst/>
              <a:rect l="l" t="t" r="r" b="b"/>
              <a:pathLst>
                <a:path w="43844" h="3490" extrusionOk="0">
                  <a:moveTo>
                    <a:pt x="0" y="0"/>
                  </a:moveTo>
                  <a:lnTo>
                    <a:pt x="0" y="3489"/>
                  </a:lnTo>
                  <a:lnTo>
                    <a:pt x="43844" y="883"/>
                  </a:lnTo>
                  <a:lnTo>
                    <a:pt x="43844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1899770" y="3221229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2128815" y="3221229"/>
              <a:ext cx="20066" cy="53639"/>
            </a:xfrm>
            <a:custGeom>
              <a:avLst/>
              <a:gdLst/>
              <a:ahLst/>
              <a:cxnLst/>
              <a:rect l="l" t="t" r="r" b="b"/>
              <a:pathLst>
                <a:path w="1683" h="4499" extrusionOk="0">
                  <a:moveTo>
                    <a:pt x="1" y="1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2358372" y="3221229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2243599" y="3221229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0" y="1"/>
                  </a:moveTo>
                  <a:lnTo>
                    <a:pt x="0" y="4498"/>
                  </a:lnTo>
                  <a:lnTo>
                    <a:pt x="1681" y="4498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>
              <a:off x="2014042" y="3221229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1" y="1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1899770" y="3221229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40" y="925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>
              <a:off x="2128815" y="3221229"/>
              <a:ext cx="20066" cy="11040"/>
            </a:xfrm>
            <a:custGeom>
              <a:avLst/>
              <a:gdLst/>
              <a:ahLst/>
              <a:cxnLst/>
              <a:rect l="l" t="t" r="r" b="b"/>
              <a:pathLst>
                <a:path w="1683" h="926" extrusionOk="0">
                  <a:moveTo>
                    <a:pt x="1" y="1"/>
                  </a:moveTo>
                  <a:lnTo>
                    <a:pt x="1" y="925"/>
                  </a:lnTo>
                  <a:lnTo>
                    <a:pt x="1682" y="925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>
              <a:off x="2358372" y="3221229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40" y="925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>
              <a:off x="2243599" y="3221229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81" y="925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>
              <a:off x="2014042" y="3221229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1" y="1"/>
                  </a:moveTo>
                  <a:lnTo>
                    <a:pt x="1" y="925"/>
                  </a:lnTo>
                  <a:lnTo>
                    <a:pt x="1682" y="925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3"/>
            <p:cNvSpPr/>
            <p:nvPr/>
          </p:nvSpPr>
          <p:spPr>
            <a:xfrm>
              <a:off x="1085809" y="3274860"/>
              <a:ext cx="1314599" cy="44614"/>
            </a:xfrm>
            <a:custGeom>
              <a:avLst/>
              <a:gdLst/>
              <a:ahLst/>
              <a:cxnLst/>
              <a:rect l="l" t="t" r="r" b="b"/>
              <a:pathLst>
                <a:path w="110262" h="3742" extrusionOk="0">
                  <a:moveTo>
                    <a:pt x="1" y="0"/>
                  </a:moveTo>
                  <a:lnTo>
                    <a:pt x="1" y="3742"/>
                  </a:lnTo>
                  <a:lnTo>
                    <a:pt x="110261" y="3742"/>
                  </a:lnTo>
                  <a:lnTo>
                    <a:pt x="110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3"/>
            <p:cNvSpPr/>
            <p:nvPr/>
          </p:nvSpPr>
          <p:spPr>
            <a:xfrm>
              <a:off x="1845638" y="3211702"/>
              <a:ext cx="554814" cy="9538"/>
            </a:xfrm>
            <a:custGeom>
              <a:avLst/>
              <a:gdLst/>
              <a:ahLst/>
              <a:cxnLst/>
              <a:rect l="l" t="t" r="r" b="b"/>
              <a:pathLst>
                <a:path w="46535" h="800" extrusionOk="0">
                  <a:moveTo>
                    <a:pt x="0" y="1"/>
                  </a:moveTo>
                  <a:lnTo>
                    <a:pt x="0" y="800"/>
                  </a:lnTo>
                  <a:lnTo>
                    <a:pt x="46534" y="80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3"/>
            <p:cNvSpPr/>
            <p:nvPr/>
          </p:nvSpPr>
          <p:spPr>
            <a:xfrm>
              <a:off x="1521363" y="3319465"/>
              <a:ext cx="61651" cy="310736"/>
            </a:xfrm>
            <a:custGeom>
              <a:avLst/>
              <a:gdLst/>
              <a:ahLst/>
              <a:cxnLst/>
              <a:rect l="l" t="t" r="r" b="b"/>
              <a:pathLst>
                <a:path w="5171" h="26063" extrusionOk="0">
                  <a:moveTo>
                    <a:pt x="0" y="1"/>
                  </a:moveTo>
                  <a:lnTo>
                    <a:pt x="0" y="26063"/>
                  </a:lnTo>
                  <a:lnTo>
                    <a:pt x="5171" y="2606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3"/>
            <p:cNvSpPr/>
            <p:nvPr/>
          </p:nvSpPr>
          <p:spPr>
            <a:xfrm>
              <a:off x="1903275" y="3319465"/>
              <a:ext cx="62164" cy="310736"/>
            </a:xfrm>
            <a:custGeom>
              <a:avLst/>
              <a:gdLst/>
              <a:ahLst/>
              <a:cxnLst/>
              <a:rect l="l" t="t" r="r" b="b"/>
              <a:pathLst>
                <a:path w="5214" h="26063" extrusionOk="0">
                  <a:moveTo>
                    <a:pt x="1" y="1"/>
                  </a:moveTo>
                  <a:lnTo>
                    <a:pt x="1" y="26063"/>
                  </a:lnTo>
                  <a:lnTo>
                    <a:pt x="5213" y="26063"/>
                  </a:lnTo>
                  <a:lnTo>
                    <a:pt x="5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3"/>
            <p:cNvSpPr/>
            <p:nvPr/>
          </p:nvSpPr>
          <p:spPr>
            <a:xfrm>
              <a:off x="1521363" y="3319465"/>
              <a:ext cx="61651" cy="14545"/>
            </a:xfrm>
            <a:custGeom>
              <a:avLst/>
              <a:gdLst/>
              <a:ahLst/>
              <a:cxnLst/>
              <a:rect l="l" t="t" r="r" b="b"/>
              <a:pathLst>
                <a:path w="5171" h="1220" extrusionOk="0">
                  <a:moveTo>
                    <a:pt x="0" y="1"/>
                  </a:moveTo>
                  <a:lnTo>
                    <a:pt x="0" y="1220"/>
                  </a:lnTo>
                  <a:lnTo>
                    <a:pt x="5171" y="1220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3"/>
            <p:cNvSpPr/>
            <p:nvPr/>
          </p:nvSpPr>
          <p:spPr>
            <a:xfrm>
              <a:off x="1903275" y="3319465"/>
              <a:ext cx="62164" cy="14545"/>
            </a:xfrm>
            <a:custGeom>
              <a:avLst/>
              <a:gdLst/>
              <a:ahLst/>
              <a:cxnLst/>
              <a:rect l="l" t="t" r="r" b="b"/>
              <a:pathLst>
                <a:path w="5214" h="1220" extrusionOk="0">
                  <a:moveTo>
                    <a:pt x="1" y="1"/>
                  </a:moveTo>
                  <a:lnTo>
                    <a:pt x="1" y="1220"/>
                  </a:lnTo>
                  <a:lnTo>
                    <a:pt x="5213" y="1220"/>
                  </a:lnTo>
                  <a:lnTo>
                    <a:pt x="521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3"/>
            <p:cNvSpPr/>
            <p:nvPr/>
          </p:nvSpPr>
          <p:spPr>
            <a:xfrm>
              <a:off x="1200593" y="3448273"/>
              <a:ext cx="38593" cy="137335"/>
            </a:xfrm>
            <a:custGeom>
              <a:avLst/>
              <a:gdLst/>
              <a:ahLst/>
              <a:cxnLst/>
              <a:rect l="l" t="t" r="r" b="b"/>
              <a:pathLst>
                <a:path w="3237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3237" y="1151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3"/>
            <p:cNvSpPr/>
            <p:nvPr/>
          </p:nvSpPr>
          <p:spPr>
            <a:xfrm>
              <a:off x="1200593" y="3389634"/>
              <a:ext cx="38593" cy="46617"/>
            </a:xfrm>
            <a:custGeom>
              <a:avLst/>
              <a:gdLst/>
              <a:ahLst/>
              <a:cxnLst/>
              <a:rect l="l" t="t" r="r" b="b"/>
              <a:pathLst>
                <a:path w="3237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3"/>
            <p:cNvSpPr/>
            <p:nvPr/>
          </p:nvSpPr>
          <p:spPr>
            <a:xfrm>
              <a:off x="1247201" y="3448273"/>
              <a:ext cx="129311" cy="137335"/>
            </a:xfrm>
            <a:custGeom>
              <a:avLst/>
              <a:gdLst/>
              <a:ahLst/>
              <a:cxnLst/>
              <a:rect l="l" t="t" r="r" b="b"/>
              <a:pathLst>
                <a:path w="10846" h="11519" extrusionOk="0">
                  <a:moveTo>
                    <a:pt x="1" y="1"/>
                  </a:moveTo>
                  <a:lnTo>
                    <a:pt x="1" y="11519"/>
                  </a:lnTo>
                  <a:lnTo>
                    <a:pt x="10846" y="11519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3"/>
            <p:cNvSpPr/>
            <p:nvPr/>
          </p:nvSpPr>
          <p:spPr>
            <a:xfrm>
              <a:off x="1247201" y="3389634"/>
              <a:ext cx="129311" cy="46617"/>
            </a:xfrm>
            <a:custGeom>
              <a:avLst/>
              <a:gdLst/>
              <a:ahLst/>
              <a:cxnLst/>
              <a:rect l="l" t="t" r="r" b="b"/>
              <a:pathLst>
                <a:path w="10846" h="3910" extrusionOk="0">
                  <a:moveTo>
                    <a:pt x="1" y="1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3"/>
            <p:cNvSpPr/>
            <p:nvPr/>
          </p:nvSpPr>
          <p:spPr>
            <a:xfrm>
              <a:off x="1384032" y="3448273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3279" y="11519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3"/>
            <p:cNvSpPr/>
            <p:nvPr/>
          </p:nvSpPr>
          <p:spPr>
            <a:xfrm>
              <a:off x="1384032" y="3389634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3"/>
            <p:cNvSpPr/>
            <p:nvPr/>
          </p:nvSpPr>
          <p:spPr>
            <a:xfrm>
              <a:off x="1184557" y="3381622"/>
              <a:ext cx="247583" cy="222533"/>
            </a:xfrm>
            <a:custGeom>
              <a:avLst/>
              <a:gdLst/>
              <a:ahLst/>
              <a:cxnLst/>
              <a:rect l="l" t="t" r="r" b="b"/>
              <a:pathLst>
                <a:path w="20766" h="18665" extrusionOk="0">
                  <a:moveTo>
                    <a:pt x="0" y="0"/>
                  </a:moveTo>
                  <a:lnTo>
                    <a:pt x="0" y="18664"/>
                  </a:lnTo>
                  <a:lnTo>
                    <a:pt x="20766" y="18664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3"/>
            <p:cNvSpPr/>
            <p:nvPr/>
          </p:nvSpPr>
          <p:spPr>
            <a:xfrm>
              <a:off x="1200593" y="3083896"/>
              <a:ext cx="38593" cy="136835"/>
            </a:xfrm>
            <a:custGeom>
              <a:avLst/>
              <a:gdLst/>
              <a:ahLst/>
              <a:cxnLst/>
              <a:rect l="l" t="t" r="r" b="b"/>
              <a:pathLst>
                <a:path w="3237" h="11477" extrusionOk="0">
                  <a:moveTo>
                    <a:pt x="0" y="1"/>
                  </a:moveTo>
                  <a:lnTo>
                    <a:pt x="0" y="11476"/>
                  </a:lnTo>
                  <a:lnTo>
                    <a:pt x="3237" y="11476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3"/>
            <p:cNvSpPr/>
            <p:nvPr/>
          </p:nvSpPr>
          <p:spPr>
            <a:xfrm>
              <a:off x="1200593" y="3025257"/>
              <a:ext cx="38593" cy="46617"/>
            </a:xfrm>
            <a:custGeom>
              <a:avLst/>
              <a:gdLst/>
              <a:ahLst/>
              <a:cxnLst/>
              <a:rect l="l" t="t" r="r" b="b"/>
              <a:pathLst>
                <a:path w="3237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3"/>
            <p:cNvSpPr/>
            <p:nvPr/>
          </p:nvSpPr>
          <p:spPr>
            <a:xfrm>
              <a:off x="1247201" y="3083896"/>
              <a:ext cx="129311" cy="136835"/>
            </a:xfrm>
            <a:custGeom>
              <a:avLst/>
              <a:gdLst/>
              <a:ahLst/>
              <a:cxnLst/>
              <a:rect l="l" t="t" r="r" b="b"/>
              <a:pathLst>
                <a:path w="10846" h="11477" extrusionOk="0">
                  <a:moveTo>
                    <a:pt x="1" y="1"/>
                  </a:moveTo>
                  <a:lnTo>
                    <a:pt x="1" y="11476"/>
                  </a:lnTo>
                  <a:lnTo>
                    <a:pt x="10846" y="11476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3"/>
            <p:cNvSpPr/>
            <p:nvPr/>
          </p:nvSpPr>
          <p:spPr>
            <a:xfrm>
              <a:off x="1247201" y="3025257"/>
              <a:ext cx="129311" cy="46617"/>
            </a:xfrm>
            <a:custGeom>
              <a:avLst/>
              <a:gdLst/>
              <a:ahLst/>
              <a:cxnLst/>
              <a:rect l="l" t="t" r="r" b="b"/>
              <a:pathLst>
                <a:path w="10846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3"/>
            <p:cNvSpPr/>
            <p:nvPr/>
          </p:nvSpPr>
          <p:spPr>
            <a:xfrm>
              <a:off x="1384032" y="3083896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0" y="1"/>
                  </a:moveTo>
                  <a:lnTo>
                    <a:pt x="0" y="11476"/>
                  </a:lnTo>
                  <a:lnTo>
                    <a:pt x="3279" y="11476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3"/>
            <p:cNvSpPr/>
            <p:nvPr/>
          </p:nvSpPr>
          <p:spPr>
            <a:xfrm>
              <a:off x="1384032" y="3025257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3"/>
            <p:cNvSpPr/>
            <p:nvPr/>
          </p:nvSpPr>
          <p:spPr>
            <a:xfrm>
              <a:off x="1184557" y="3017232"/>
              <a:ext cx="247583" cy="222533"/>
            </a:xfrm>
            <a:custGeom>
              <a:avLst/>
              <a:gdLst/>
              <a:ahLst/>
              <a:cxnLst/>
              <a:rect l="l" t="t" r="r" b="b"/>
              <a:pathLst>
                <a:path w="20766" h="18665" extrusionOk="0">
                  <a:moveTo>
                    <a:pt x="0" y="1"/>
                  </a:moveTo>
                  <a:lnTo>
                    <a:pt x="0" y="18665"/>
                  </a:lnTo>
                  <a:lnTo>
                    <a:pt x="20766" y="18665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3"/>
            <p:cNvSpPr/>
            <p:nvPr/>
          </p:nvSpPr>
          <p:spPr>
            <a:xfrm>
              <a:off x="1845638" y="2564145"/>
              <a:ext cx="522730" cy="344310"/>
            </a:xfrm>
            <a:custGeom>
              <a:avLst/>
              <a:gdLst/>
              <a:ahLst/>
              <a:cxnLst/>
              <a:rect l="l" t="t" r="r" b="b"/>
              <a:pathLst>
                <a:path w="43844" h="28879" extrusionOk="0">
                  <a:moveTo>
                    <a:pt x="0" y="0"/>
                  </a:moveTo>
                  <a:lnTo>
                    <a:pt x="0" y="28879"/>
                  </a:lnTo>
                  <a:lnTo>
                    <a:pt x="43844" y="28879"/>
                  </a:lnTo>
                  <a:lnTo>
                    <a:pt x="438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3"/>
            <p:cNvSpPr/>
            <p:nvPr/>
          </p:nvSpPr>
          <p:spPr>
            <a:xfrm>
              <a:off x="1845638" y="2564145"/>
              <a:ext cx="11541" cy="344310"/>
            </a:xfrm>
            <a:custGeom>
              <a:avLst/>
              <a:gdLst/>
              <a:ahLst/>
              <a:cxnLst/>
              <a:rect l="l" t="t" r="r" b="b"/>
              <a:pathLst>
                <a:path w="968" h="28879" extrusionOk="0">
                  <a:moveTo>
                    <a:pt x="0" y="0"/>
                  </a:moveTo>
                  <a:lnTo>
                    <a:pt x="0" y="28879"/>
                  </a:lnTo>
                  <a:lnTo>
                    <a:pt x="967" y="28879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3"/>
            <p:cNvSpPr/>
            <p:nvPr/>
          </p:nvSpPr>
          <p:spPr>
            <a:xfrm>
              <a:off x="1085809" y="2541586"/>
              <a:ext cx="1314599" cy="44614"/>
            </a:xfrm>
            <a:custGeom>
              <a:avLst/>
              <a:gdLst/>
              <a:ahLst/>
              <a:cxnLst/>
              <a:rect l="l" t="t" r="r" b="b"/>
              <a:pathLst>
                <a:path w="110262" h="3742" extrusionOk="0">
                  <a:moveTo>
                    <a:pt x="1" y="1"/>
                  </a:moveTo>
                  <a:lnTo>
                    <a:pt x="1" y="3742"/>
                  </a:lnTo>
                  <a:lnTo>
                    <a:pt x="110261" y="3742"/>
                  </a:lnTo>
                  <a:lnTo>
                    <a:pt x="110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3"/>
            <p:cNvSpPr/>
            <p:nvPr/>
          </p:nvSpPr>
          <p:spPr>
            <a:xfrm>
              <a:off x="1965932" y="2645844"/>
              <a:ext cx="218516" cy="262617"/>
            </a:xfrm>
            <a:custGeom>
              <a:avLst/>
              <a:gdLst/>
              <a:ahLst/>
              <a:cxnLst/>
              <a:rect l="l" t="t" r="r" b="b"/>
              <a:pathLst>
                <a:path w="18328" h="22027" extrusionOk="0">
                  <a:moveTo>
                    <a:pt x="0" y="0"/>
                  </a:moveTo>
                  <a:lnTo>
                    <a:pt x="0" y="22027"/>
                  </a:lnTo>
                  <a:lnTo>
                    <a:pt x="18328" y="22027"/>
                  </a:lnTo>
                  <a:lnTo>
                    <a:pt x="18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3"/>
            <p:cNvSpPr/>
            <p:nvPr/>
          </p:nvSpPr>
          <p:spPr>
            <a:xfrm>
              <a:off x="2081205" y="2659878"/>
              <a:ext cx="91219" cy="235052"/>
            </a:xfrm>
            <a:custGeom>
              <a:avLst/>
              <a:gdLst/>
              <a:ahLst/>
              <a:cxnLst/>
              <a:rect l="l" t="t" r="r" b="b"/>
              <a:pathLst>
                <a:path w="7651" h="19715" extrusionOk="0">
                  <a:moveTo>
                    <a:pt x="0" y="0"/>
                  </a:moveTo>
                  <a:lnTo>
                    <a:pt x="0" y="19715"/>
                  </a:lnTo>
                  <a:lnTo>
                    <a:pt x="7651" y="19715"/>
                  </a:lnTo>
                  <a:lnTo>
                    <a:pt x="7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3"/>
            <p:cNvSpPr/>
            <p:nvPr/>
          </p:nvSpPr>
          <p:spPr>
            <a:xfrm>
              <a:off x="1976949" y="2659878"/>
              <a:ext cx="91231" cy="235052"/>
            </a:xfrm>
            <a:custGeom>
              <a:avLst/>
              <a:gdLst/>
              <a:ahLst/>
              <a:cxnLst/>
              <a:rect l="l" t="t" r="r" b="b"/>
              <a:pathLst>
                <a:path w="7652" h="19715" extrusionOk="0">
                  <a:moveTo>
                    <a:pt x="1" y="0"/>
                  </a:moveTo>
                  <a:lnTo>
                    <a:pt x="1" y="19715"/>
                  </a:lnTo>
                  <a:lnTo>
                    <a:pt x="7651" y="19715"/>
                  </a:lnTo>
                  <a:lnTo>
                    <a:pt x="7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3"/>
            <p:cNvSpPr/>
            <p:nvPr/>
          </p:nvSpPr>
          <p:spPr>
            <a:xfrm>
              <a:off x="1118395" y="2586191"/>
              <a:ext cx="727213" cy="29079"/>
            </a:xfrm>
            <a:custGeom>
              <a:avLst/>
              <a:gdLst/>
              <a:ahLst/>
              <a:cxnLst/>
              <a:rect l="l" t="t" r="r" b="b"/>
              <a:pathLst>
                <a:path w="60995" h="2439" extrusionOk="0">
                  <a:moveTo>
                    <a:pt x="0" y="1"/>
                  </a:moveTo>
                  <a:lnTo>
                    <a:pt x="0" y="2439"/>
                  </a:lnTo>
                  <a:lnTo>
                    <a:pt x="60994" y="505"/>
                  </a:lnTo>
                  <a:lnTo>
                    <a:pt x="6099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3"/>
            <p:cNvSpPr/>
            <p:nvPr/>
          </p:nvSpPr>
          <p:spPr>
            <a:xfrm>
              <a:off x="1845638" y="2586191"/>
              <a:ext cx="522730" cy="42110"/>
            </a:xfrm>
            <a:custGeom>
              <a:avLst/>
              <a:gdLst/>
              <a:ahLst/>
              <a:cxnLst/>
              <a:rect l="l" t="t" r="r" b="b"/>
              <a:pathLst>
                <a:path w="43844" h="3532" extrusionOk="0">
                  <a:moveTo>
                    <a:pt x="0" y="1"/>
                  </a:moveTo>
                  <a:lnTo>
                    <a:pt x="0" y="3532"/>
                  </a:lnTo>
                  <a:lnTo>
                    <a:pt x="43844" y="926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3"/>
            <p:cNvSpPr/>
            <p:nvPr/>
          </p:nvSpPr>
          <p:spPr>
            <a:xfrm>
              <a:off x="1899770" y="2854848"/>
              <a:ext cx="19553" cy="53627"/>
            </a:xfrm>
            <a:custGeom>
              <a:avLst/>
              <a:gdLst/>
              <a:ahLst/>
              <a:cxnLst/>
              <a:rect l="l" t="t" r="r" b="b"/>
              <a:pathLst>
                <a:path w="1640" h="4498" extrusionOk="0">
                  <a:moveTo>
                    <a:pt x="0" y="0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3"/>
            <p:cNvSpPr/>
            <p:nvPr/>
          </p:nvSpPr>
          <p:spPr>
            <a:xfrm>
              <a:off x="2128815" y="2854848"/>
              <a:ext cx="20066" cy="53627"/>
            </a:xfrm>
            <a:custGeom>
              <a:avLst/>
              <a:gdLst/>
              <a:ahLst/>
              <a:cxnLst/>
              <a:rect l="l" t="t" r="r" b="b"/>
              <a:pathLst>
                <a:path w="1683" h="4498" extrusionOk="0">
                  <a:moveTo>
                    <a:pt x="1" y="0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3"/>
            <p:cNvSpPr/>
            <p:nvPr/>
          </p:nvSpPr>
          <p:spPr>
            <a:xfrm>
              <a:off x="2358372" y="2854848"/>
              <a:ext cx="19553" cy="53627"/>
            </a:xfrm>
            <a:custGeom>
              <a:avLst/>
              <a:gdLst/>
              <a:ahLst/>
              <a:cxnLst/>
              <a:rect l="l" t="t" r="r" b="b"/>
              <a:pathLst>
                <a:path w="1640" h="4498" extrusionOk="0">
                  <a:moveTo>
                    <a:pt x="0" y="0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3"/>
            <p:cNvSpPr/>
            <p:nvPr/>
          </p:nvSpPr>
          <p:spPr>
            <a:xfrm>
              <a:off x="2243599" y="2854848"/>
              <a:ext cx="20054" cy="53627"/>
            </a:xfrm>
            <a:custGeom>
              <a:avLst/>
              <a:gdLst/>
              <a:ahLst/>
              <a:cxnLst/>
              <a:rect l="l" t="t" r="r" b="b"/>
              <a:pathLst>
                <a:path w="1682" h="4498" extrusionOk="0">
                  <a:moveTo>
                    <a:pt x="0" y="0"/>
                  </a:moveTo>
                  <a:lnTo>
                    <a:pt x="0" y="4498"/>
                  </a:lnTo>
                  <a:lnTo>
                    <a:pt x="1681" y="4498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3"/>
            <p:cNvSpPr/>
            <p:nvPr/>
          </p:nvSpPr>
          <p:spPr>
            <a:xfrm>
              <a:off x="2014042" y="2854848"/>
              <a:ext cx="20054" cy="53627"/>
            </a:xfrm>
            <a:custGeom>
              <a:avLst/>
              <a:gdLst/>
              <a:ahLst/>
              <a:cxnLst/>
              <a:rect l="l" t="t" r="r" b="b"/>
              <a:pathLst>
                <a:path w="1682" h="4498" extrusionOk="0">
                  <a:moveTo>
                    <a:pt x="1" y="0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3"/>
            <p:cNvSpPr/>
            <p:nvPr/>
          </p:nvSpPr>
          <p:spPr>
            <a:xfrm>
              <a:off x="1899770" y="2854848"/>
              <a:ext cx="19553" cy="10528"/>
            </a:xfrm>
            <a:custGeom>
              <a:avLst/>
              <a:gdLst/>
              <a:ahLst/>
              <a:cxnLst/>
              <a:rect l="l" t="t" r="r" b="b"/>
              <a:pathLst>
                <a:path w="1640" h="883" extrusionOk="0">
                  <a:moveTo>
                    <a:pt x="0" y="0"/>
                  </a:moveTo>
                  <a:lnTo>
                    <a:pt x="0" y="883"/>
                  </a:lnTo>
                  <a:lnTo>
                    <a:pt x="1640" y="8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3"/>
            <p:cNvSpPr/>
            <p:nvPr/>
          </p:nvSpPr>
          <p:spPr>
            <a:xfrm>
              <a:off x="2128815" y="2854848"/>
              <a:ext cx="20066" cy="10528"/>
            </a:xfrm>
            <a:custGeom>
              <a:avLst/>
              <a:gdLst/>
              <a:ahLst/>
              <a:cxnLst/>
              <a:rect l="l" t="t" r="r" b="b"/>
              <a:pathLst>
                <a:path w="1683" h="883" extrusionOk="0">
                  <a:moveTo>
                    <a:pt x="1" y="0"/>
                  </a:moveTo>
                  <a:lnTo>
                    <a:pt x="1" y="883"/>
                  </a:lnTo>
                  <a:lnTo>
                    <a:pt x="1682" y="88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3"/>
            <p:cNvSpPr/>
            <p:nvPr/>
          </p:nvSpPr>
          <p:spPr>
            <a:xfrm>
              <a:off x="2358372" y="2854848"/>
              <a:ext cx="19553" cy="10528"/>
            </a:xfrm>
            <a:custGeom>
              <a:avLst/>
              <a:gdLst/>
              <a:ahLst/>
              <a:cxnLst/>
              <a:rect l="l" t="t" r="r" b="b"/>
              <a:pathLst>
                <a:path w="1640" h="883" extrusionOk="0">
                  <a:moveTo>
                    <a:pt x="0" y="0"/>
                  </a:moveTo>
                  <a:lnTo>
                    <a:pt x="0" y="883"/>
                  </a:lnTo>
                  <a:lnTo>
                    <a:pt x="1640" y="8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3"/>
            <p:cNvSpPr/>
            <p:nvPr/>
          </p:nvSpPr>
          <p:spPr>
            <a:xfrm>
              <a:off x="2243599" y="2854848"/>
              <a:ext cx="20054" cy="10528"/>
            </a:xfrm>
            <a:custGeom>
              <a:avLst/>
              <a:gdLst/>
              <a:ahLst/>
              <a:cxnLst/>
              <a:rect l="l" t="t" r="r" b="b"/>
              <a:pathLst>
                <a:path w="1682" h="883" extrusionOk="0">
                  <a:moveTo>
                    <a:pt x="0" y="0"/>
                  </a:moveTo>
                  <a:lnTo>
                    <a:pt x="0" y="883"/>
                  </a:lnTo>
                  <a:lnTo>
                    <a:pt x="1681" y="88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3"/>
            <p:cNvSpPr/>
            <p:nvPr/>
          </p:nvSpPr>
          <p:spPr>
            <a:xfrm>
              <a:off x="2014042" y="2854848"/>
              <a:ext cx="20054" cy="10528"/>
            </a:xfrm>
            <a:custGeom>
              <a:avLst/>
              <a:gdLst/>
              <a:ahLst/>
              <a:cxnLst/>
              <a:rect l="l" t="t" r="r" b="b"/>
              <a:pathLst>
                <a:path w="1682" h="883" extrusionOk="0">
                  <a:moveTo>
                    <a:pt x="1" y="0"/>
                  </a:moveTo>
                  <a:lnTo>
                    <a:pt x="1" y="883"/>
                  </a:lnTo>
                  <a:lnTo>
                    <a:pt x="1682" y="88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3"/>
            <p:cNvSpPr/>
            <p:nvPr/>
          </p:nvSpPr>
          <p:spPr>
            <a:xfrm>
              <a:off x="1845638" y="2844821"/>
              <a:ext cx="554814" cy="10039"/>
            </a:xfrm>
            <a:custGeom>
              <a:avLst/>
              <a:gdLst/>
              <a:ahLst/>
              <a:cxnLst/>
              <a:rect l="l" t="t" r="r" b="b"/>
              <a:pathLst>
                <a:path w="46535" h="842" extrusionOk="0">
                  <a:moveTo>
                    <a:pt x="0" y="0"/>
                  </a:moveTo>
                  <a:lnTo>
                    <a:pt x="0" y="841"/>
                  </a:lnTo>
                  <a:lnTo>
                    <a:pt x="46534" y="841"/>
                  </a:lnTo>
                  <a:lnTo>
                    <a:pt x="465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3"/>
            <p:cNvSpPr/>
            <p:nvPr/>
          </p:nvSpPr>
          <p:spPr>
            <a:xfrm>
              <a:off x="1200593" y="2717014"/>
              <a:ext cx="38593" cy="137335"/>
            </a:xfrm>
            <a:custGeom>
              <a:avLst/>
              <a:gdLst/>
              <a:ahLst/>
              <a:cxnLst/>
              <a:rect l="l" t="t" r="r" b="b"/>
              <a:pathLst>
                <a:path w="3237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3237" y="11518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3"/>
            <p:cNvSpPr/>
            <p:nvPr/>
          </p:nvSpPr>
          <p:spPr>
            <a:xfrm>
              <a:off x="1200593" y="2658864"/>
              <a:ext cx="38593" cy="46629"/>
            </a:xfrm>
            <a:custGeom>
              <a:avLst/>
              <a:gdLst/>
              <a:ahLst/>
              <a:cxnLst/>
              <a:rect l="l" t="t" r="r" b="b"/>
              <a:pathLst>
                <a:path w="3237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3"/>
            <p:cNvSpPr/>
            <p:nvPr/>
          </p:nvSpPr>
          <p:spPr>
            <a:xfrm>
              <a:off x="1247201" y="2717014"/>
              <a:ext cx="129311" cy="137335"/>
            </a:xfrm>
            <a:custGeom>
              <a:avLst/>
              <a:gdLst/>
              <a:ahLst/>
              <a:cxnLst/>
              <a:rect l="l" t="t" r="r" b="b"/>
              <a:pathLst>
                <a:path w="10846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10846" y="11518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3"/>
            <p:cNvSpPr/>
            <p:nvPr/>
          </p:nvSpPr>
          <p:spPr>
            <a:xfrm>
              <a:off x="1247201" y="2658864"/>
              <a:ext cx="129311" cy="46629"/>
            </a:xfrm>
            <a:custGeom>
              <a:avLst/>
              <a:gdLst/>
              <a:ahLst/>
              <a:cxnLst/>
              <a:rect l="l" t="t" r="r" b="b"/>
              <a:pathLst>
                <a:path w="10846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3"/>
            <p:cNvSpPr/>
            <p:nvPr/>
          </p:nvSpPr>
          <p:spPr>
            <a:xfrm>
              <a:off x="1384032" y="2717014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3279" y="11518"/>
                  </a:lnTo>
                  <a:lnTo>
                    <a:pt x="3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3"/>
            <p:cNvSpPr/>
            <p:nvPr/>
          </p:nvSpPr>
          <p:spPr>
            <a:xfrm>
              <a:off x="1384032" y="2658864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3"/>
            <p:cNvSpPr/>
            <p:nvPr/>
          </p:nvSpPr>
          <p:spPr>
            <a:xfrm>
              <a:off x="1184557" y="2650852"/>
              <a:ext cx="247583" cy="222033"/>
            </a:xfrm>
            <a:custGeom>
              <a:avLst/>
              <a:gdLst/>
              <a:ahLst/>
              <a:cxnLst/>
              <a:rect l="l" t="t" r="r" b="b"/>
              <a:pathLst>
                <a:path w="20766" h="18623" extrusionOk="0">
                  <a:moveTo>
                    <a:pt x="0" y="0"/>
                  </a:moveTo>
                  <a:lnTo>
                    <a:pt x="0" y="18622"/>
                  </a:lnTo>
                  <a:lnTo>
                    <a:pt x="20766" y="18622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/>
            <p:cNvSpPr/>
            <p:nvPr/>
          </p:nvSpPr>
          <p:spPr>
            <a:xfrm>
              <a:off x="1845638" y="2197252"/>
              <a:ext cx="522730" cy="344322"/>
            </a:xfrm>
            <a:custGeom>
              <a:avLst/>
              <a:gdLst/>
              <a:ahLst/>
              <a:cxnLst/>
              <a:rect l="l" t="t" r="r" b="b"/>
              <a:pathLst>
                <a:path w="43844" h="28880" extrusionOk="0">
                  <a:moveTo>
                    <a:pt x="0" y="1"/>
                  </a:moveTo>
                  <a:lnTo>
                    <a:pt x="0" y="28880"/>
                  </a:lnTo>
                  <a:lnTo>
                    <a:pt x="43844" y="28880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/>
            <p:cNvSpPr/>
            <p:nvPr/>
          </p:nvSpPr>
          <p:spPr>
            <a:xfrm>
              <a:off x="1845638" y="2197252"/>
              <a:ext cx="11541" cy="344322"/>
            </a:xfrm>
            <a:custGeom>
              <a:avLst/>
              <a:gdLst/>
              <a:ahLst/>
              <a:cxnLst/>
              <a:rect l="l" t="t" r="r" b="b"/>
              <a:pathLst>
                <a:path w="968" h="28880" extrusionOk="0">
                  <a:moveTo>
                    <a:pt x="0" y="1"/>
                  </a:moveTo>
                  <a:lnTo>
                    <a:pt x="0" y="28880"/>
                  </a:lnTo>
                  <a:lnTo>
                    <a:pt x="967" y="28880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3"/>
            <p:cNvSpPr/>
            <p:nvPr/>
          </p:nvSpPr>
          <p:spPr>
            <a:xfrm>
              <a:off x="1085809" y="2175205"/>
              <a:ext cx="1314599" cy="44614"/>
            </a:xfrm>
            <a:custGeom>
              <a:avLst/>
              <a:gdLst/>
              <a:ahLst/>
              <a:cxnLst/>
              <a:rect l="l" t="t" r="r" b="b"/>
              <a:pathLst>
                <a:path w="110262" h="3742" extrusionOk="0">
                  <a:moveTo>
                    <a:pt x="1" y="0"/>
                  </a:moveTo>
                  <a:lnTo>
                    <a:pt x="1" y="3741"/>
                  </a:lnTo>
                  <a:lnTo>
                    <a:pt x="110261" y="3741"/>
                  </a:lnTo>
                  <a:lnTo>
                    <a:pt x="110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3"/>
            <p:cNvSpPr/>
            <p:nvPr/>
          </p:nvSpPr>
          <p:spPr>
            <a:xfrm>
              <a:off x="1965932" y="2278950"/>
              <a:ext cx="218516" cy="262629"/>
            </a:xfrm>
            <a:custGeom>
              <a:avLst/>
              <a:gdLst/>
              <a:ahLst/>
              <a:cxnLst/>
              <a:rect l="l" t="t" r="r" b="b"/>
              <a:pathLst>
                <a:path w="18328" h="22028" extrusionOk="0">
                  <a:moveTo>
                    <a:pt x="0" y="1"/>
                  </a:moveTo>
                  <a:lnTo>
                    <a:pt x="0" y="22028"/>
                  </a:lnTo>
                  <a:lnTo>
                    <a:pt x="18328" y="22028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3"/>
            <p:cNvSpPr/>
            <p:nvPr/>
          </p:nvSpPr>
          <p:spPr>
            <a:xfrm>
              <a:off x="2081205" y="2293485"/>
              <a:ext cx="91219" cy="235064"/>
            </a:xfrm>
            <a:custGeom>
              <a:avLst/>
              <a:gdLst/>
              <a:ahLst/>
              <a:cxnLst/>
              <a:rect l="l" t="t" r="r" b="b"/>
              <a:pathLst>
                <a:path w="7651" h="19716" extrusionOk="0">
                  <a:moveTo>
                    <a:pt x="0" y="1"/>
                  </a:moveTo>
                  <a:lnTo>
                    <a:pt x="0" y="19716"/>
                  </a:lnTo>
                  <a:lnTo>
                    <a:pt x="7651" y="19716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3"/>
            <p:cNvSpPr/>
            <p:nvPr/>
          </p:nvSpPr>
          <p:spPr>
            <a:xfrm>
              <a:off x="1976949" y="2293485"/>
              <a:ext cx="91231" cy="235064"/>
            </a:xfrm>
            <a:custGeom>
              <a:avLst/>
              <a:gdLst/>
              <a:ahLst/>
              <a:cxnLst/>
              <a:rect l="l" t="t" r="r" b="b"/>
              <a:pathLst>
                <a:path w="7652" h="19716" extrusionOk="0">
                  <a:moveTo>
                    <a:pt x="1" y="1"/>
                  </a:moveTo>
                  <a:lnTo>
                    <a:pt x="1" y="19716"/>
                  </a:lnTo>
                  <a:lnTo>
                    <a:pt x="7651" y="19716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3"/>
            <p:cNvSpPr/>
            <p:nvPr/>
          </p:nvSpPr>
          <p:spPr>
            <a:xfrm>
              <a:off x="1118395" y="2219811"/>
              <a:ext cx="727213" cy="28578"/>
            </a:xfrm>
            <a:custGeom>
              <a:avLst/>
              <a:gdLst/>
              <a:ahLst/>
              <a:cxnLst/>
              <a:rect l="l" t="t" r="r" b="b"/>
              <a:pathLst>
                <a:path w="60995" h="2397" extrusionOk="0">
                  <a:moveTo>
                    <a:pt x="0" y="0"/>
                  </a:moveTo>
                  <a:lnTo>
                    <a:pt x="0" y="2396"/>
                  </a:lnTo>
                  <a:lnTo>
                    <a:pt x="60994" y="505"/>
                  </a:lnTo>
                  <a:lnTo>
                    <a:pt x="60994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1845638" y="2219811"/>
              <a:ext cx="522730" cy="41610"/>
            </a:xfrm>
            <a:custGeom>
              <a:avLst/>
              <a:gdLst/>
              <a:ahLst/>
              <a:cxnLst/>
              <a:rect l="l" t="t" r="r" b="b"/>
              <a:pathLst>
                <a:path w="43844" h="3490" extrusionOk="0">
                  <a:moveTo>
                    <a:pt x="0" y="0"/>
                  </a:moveTo>
                  <a:lnTo>
                    <a:pt x="0" y="3489"/>
                  </a:lnTo>
                  <a:lnTo>
                    <a:pt x="43844" y="883"/>
                  </a:lnTo>
                  <a:lnTo>
                    <a:pt x="43844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3"/>
            <p:cNvSpPr/>
            <p:nvPr/>
          </p:nvSpPr>
          <p:spPr>
            <a:xfrm>
              <a:off x="1899770" y="2487955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40" y="449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3"/>
            <p:cNvSpPr/>
            <p:nvPr/>
          </p:nvSpPr>
          <p:spPr>
            <a:xfrm>
              <a:off x="2128815" y="2487955"/>
              <a:ext cx="20066" cy="53639"/>
            </a:xfrm>
            <a:custGeom>
              <a:avLst/>
              <a:gdLst/>
              <a:ahLst/>
              <a:cxnLst/>
              <a:rect l="l" t="t" r="r" b="b"/>
              <a:pathLst>
                <a:path w="1683" h="4499" extrusionOk="0">
                  <a:moveTo>
                    <a:pt x="1" y="1"/>
                  </a:moveTo>
                  <a:lnTo>
                    <a:pt x="1" y="4499"/>
                  </a:lnTo>
                  <a:lnTo>
                    <a:pt x="1682" y="4499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3"/>
            <p:cNvSpPr/>
            <p:nvPr/>
          </p:nvSpPr>
          <p:spPr>
            <a:xfrm>
              <a:off x="2358372" y="2487955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40" y="449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3"/>
            <p:cNvSpPr/>
            <p:nvPr/>
          </p:nvSpPr>
          <p:spPr>
            <a:xfrm>
              <a:off x="2243599" y="2487955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81" y="4499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3"/>
            <p:cNvSpPr/>
            <p:nvPr/>
          </p:nvSpPr>
          <p:spPr>
            <a:xfrm>
              <a:off x="2014042" y="2487955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1" y="1"/>
                  </a:moveTo>
                  <a:lnTo>
                    <a:pt x="1" y="4499"/>
                  </a:lnTo>
                  <a:lnTo>
                    <a:pt x="1682" y="4499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3"/>
            <p:cNvSpPr/>
            <p:nvPr/>
          </p:nvSpPr>
          <p:spPr>
            <a:xfrm>
              <a:off x="1899770" y="2487955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40" y="925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3"/>
            <p:cNvSpPr/>
            <p:nvPr/>
          </p:nvSpPr>
          <p:spPr>
            <a:xfrm>
              <a:off x="2128815" y="2487955"/>
              <a:ext cx="20066" cy="11040"/>
            </a:xfrm>
            <a:custGeom>
              <a:avLst/>
              <a:gdLst/>
              <a:ahLst/>
              <a:cxnLst/>
              <a:rect l="l" t="t" r="r" b="b"/>
              <a:pathLst>
                <a:path w="1683" h="926" extrusionOk="0">
                  <a:moveTo>
                    <a:pt x="1" y="1"/>
                  </a:moveTo>
                  <a:lnTo>
                    <a:pt x="1" y="925"/>
                  </a:lnTo>
                  <a:lnTo>
                    <a:pt x="1682" y="925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3"/>
            <p:cNvSpPr/>
            <p:nvPr/>
          </p:nvSpPr>
          <p:spPr>
            <a:xfrm>
              <a:off x="2358372" y="2487955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40" y="925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3"/>
            <p:cNvSpPr/>
            <p:nvPr/>
          </p:nvSpPr>
          <p:spPr>
            <a:xfrm>
              <a:off x="2243599" y="2487955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0" y="1"/>
                  </a:moveTo>
                  <a:lnTo>
                    <a:pt x="0" y="925"/>
                  </a:lnTo>
                  <a:lnTo>
                    <a:pt x="1681" y="925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3"/>
            <p:cNvSpPr/>
            <p:nvPr/>
          </p:nvSpPr>
          <p:spPr>
            <a:xfrm>
              <a:off x="2014042" y="2487955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1" y="1"/>
                  </a:moveTo>
                  <a:lnTo>
                    <a:pt x="1" y="925"/>
                  </a:lnTo>
                  <a:lnTo>
                    <a:pt x="1682" y="925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3"/>
            <p:cNvSpPr/>
            <p:nvPr/>
          </p:nvSpPr>
          <p:spPr>
            <a:xfrm>
              <a:off x="1845638" y="2478428"/>
              <a:ext cx="554814" cy="9538"/>
            </a:xfrm>
            <a:custGeom>
              <a:avLst/>
              <a:gdLst/>
              <a:ahLst/>
              <a:cxnLst/>
              <a:rect l="l" t="t" r="r" b="b"/>
              <a:pathLst>
                <a:path w="46535" h="800" extrusionOk="0">
                  <a:moveTo>
                    <a:pt x="0" y="1"/>
                  </a:moveTo>
                  <a:lnTo>
                    <a:pt x="0" y="800"/>
                  </a:lnTo>
                  <a:lnTo>
                    <a:pt x="46534" y="80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/>
            <p:cNvSpPr/>
            <p:nvPr/>
          </p:nvSpPr>
          <p:spPr>
            <a:xfrm>
              <a:off x="1200593" y="2350622"/>
              <a:ext cx="38593" cy="136835"/>
            </a:xfrm>
            <a:custGeom>
              <a:avLst/>
              <a:gdLst/>
              <a:ahLst/>
              <a:cxnLst/>
              <a:rect l="l" t="t" r="r" b="b"/>
              <a:pathLst>
                <a:path w="3237" h="11477" extrusionOk="0">
                  <a:moveTo>
                    <a:pt x="0" y="1"/>
                  </a:moveTo>
                  <a:lnTo>
                    <a:pt x="0" y="11477"/>
                  </a:lnTo>
                  <a:lnTo>
                    <a:pt x="3237" y="11477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/>
            <p:cNvSpPr/>
            <p:nvPr/>
          </p:nvSpPr>
          <p:spPr>
            <a:xfrm>
              <a:off x="1200593" y="2291983"/>
              <a:ext cx="38593" cy="46617"/>
            </a:xfrm>
            <a:custGeom>
              <a:avLst/>
              <a:gdLst/>
              <a:ahLst/>
              <a:cxnLst/>
              <a:rect l="l" t="t" r="r" b="b"/>
              <a:pathLst>
                <a:path w="3237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3"/>
            <p:cNvSpPr/>
            <p:nvPr/>
          </p:nvSpPr>
          <p:spPr>
            <a:xfrm>
              <a:off x="1247201" y="2350622"/>
              <a:ext cx="129311" cy="136835"/>
            </a:xfrm>
            <a:custGeom>
              <a:avLst/>
              <a:gdLst/>
              <a:ahLst/>
              <a:cxnLst/>
              <a:rect l="l" t="t" r="r" b="b"/>
              <a:pathLst>
                <a:path w="10846" h="11477" extrusionOk="0">
                  <a:moveTo>
                    <a:pt x="1" y="1"/>
                  </a:moveTo>
                  <a:lnTo>
                    <a:pt x="1" y="11477"/>
                  </a:lnTo>
                  <a:lnTo>
                    <a:pt x="10846" y="11477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3"/>
            <p:cNvSpPr/>
            <p:nvPr/>
          </p:nvSpPr>
          <p:spPr>
            <a:xfrm>
              <a:off x="1247201" y="2291983"/>
              <a:ext cx="129311" cy="46617"/>
            </a:xfrm>
            <a:custGeom>
              <a:avLst/>
              <a:gdLst/>
              <a:ahLst/>
              <a:cxnLst/>
              <a:rect l="l" t="t" r="r" b="b"/>
              <a:pathLst>
                <a:path w="10846" h="3910" extrusionOk="0">
                  <a:moveTo>
                    <a:pt x="1" y="1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3"/>
            <p:cNvSpPr/>
            <p:nvPr/>
          </p:nvSpPr>
          <p:spPr>
            <a:xfrm>
              <a:off x="1384032" y="2350622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0" y="1"/>
                  </a:moveTo>
                  <a:lnTo>
                    <a:pt x="0" y="11477"/>
                  </a:lnTo>
                  <a:lnTo>
                    <a:pt x="3279" y="11477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3"/>
            <p:cNvSpPr/>
            <p:nvPr/>
          </p:nvSpPr>
          <p:spPr>
            <a:xfrm>
              <a:off x="1384032" y="2291983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3"/>
            <p:cNvSpPr/>
            <p:nvPr/>
          </p:nvSpPr>
          <p:spPr>
            <a:xfrm>
              <a:off x="1184557" y="2283958"/>
              <a:ext cx="247583" cy="222545"/>
            </a:xfrm>
            <a:custGeom>
              <a:avLst/>
              <a:gdLst/>
              <a:ahLst/>
              <a:cxnLst/>
              <a:rect l="l" t="t" r="r" b="b"/>
              <a:pathLst>
                <a:path w="20766" h="18666" extrusionOk="0">
                  <a:moveTo>
                    <a:pt x="0" y="1"/>
                  </a:moveTo>
                  <a:lnTo>
                    <a:pt x="0" y="18665"/>
                  </a:lnTo>
                  <a:lnTo>
                    <a:pt x="20766" y="18665"/>
                  </a:lnTo>
                  <a:lnTo>
                    <a:pt x="20766" y="18077"/>
                  </a:lnTo>
                  <a:lnTo>
                    <a:pt x="505" y="1807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3"/>
            <p:cNvSpPr/>
            <p:nvPr/>
          </p:nvSpPr>
          <p:spPr>
            <a:xfrm>
              <a:off x="1542408" y="3083896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1" y="1"/>
                  </a:moveTo>
                  <a:lnTo>
                    <a:pt x="1" y="11476"/>
                  </a:lnTo>
                  <a:lnTo>
                    <a:pt x="3280" y="11476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3"/>
            <p:cNvSpPr/>
            <p:nvPr/>
          </p:nvSpPr>
          <p:spPr>
            <a:xfrm>
              <a:off x="1542408" y="3025257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3"/>
            <p:cNvSpPr/>
            <p:nvPr/>
          </p:nvSpPr>
          <p:spPr>
            <a:xfrm>
              <a:off x="1589528" y="3083896"/>
              <a:ext cx="128811" cy="136835"/>
            </a:xfrm>
            <a:custGeom>
              <a:avLst/>
              <a:gdLst/>
              <a:ahLst/>
              <a:cxnLst/>
              <a:rect l="l" t="t" r="r" b="b"/>
              <a:pathLst>
                <a:path w="10804" h="11477" extrusionOk="0">
                  <a:moveTo>
                    <a:pt x="0" y="1"/>
                  </a:moveTo>
                  <a:lnTo>
                    <a:pt x="0" y="11476"/>
                  </a:lnTo>
                  <a:lnTo>
                    <a:pt x="10803" y="11476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3"/>
            <p:cNvSpPr/>
            <p:nvPr/>
          </p:nvSpPr>
          <p:spPr>
            <a:xfrm>
              <a:off x="1589528" y="3025257"/>
              <a:ext cx="128811" cy="46617"/>
            </a:xfrm>
            <a:custGeom>
              <a:avLst/>
              <a:gdLst/>
              <a:ahLst/>
              <a:cxnLst/>
              <a:rect l="l" t="t" r="r" b="b"/>
              <a:pathLst>
                <a:path w="10804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10803" y="3910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3"/>
            <p:cNvSpPr/>
            <p:nvPr/>
          </p:nvSpPr>
          <p:spPr>
            <a:xfrm>
              <a:off x="1726347" y="3083896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1" y="1"/>
                  </a:moveTo>
                  <a:lnTo>
                    <a:pt x="1" y="11476"/>
                  </a:lnTo>
                  <a:lnTo>
                    <a:pt x="3280" y="11476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3"/>
            <p:cNvSpPr/>
            <p:nvPr/>
          </p:nvSpPr>
          <p:spPr>
            <a:xfrm>
              <a:off x="1726347" y="3025257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3"/>
            <p:cNvSpPr/>
            <p:nvPr/>
          </p:nvSpPr>
          <p:spPr>
            <a:xfrm>
              <a:off x="1526872" y="3017232"/>
              <a:ext cx="247595" cy="222533"/>
            </a:xfrm>
            <a:custGeom>
              <a:avLst/>
              <a:gdLst/>
              <a:ahLst/>
              <a:cxnLst/>
              <a:rect l="l" t="t" r="r" b="b"/>
              <a:pathLst>
                <a:path w="20767" h="18665" extrusionOk="0">
                  <a:moveTo>
                    <a:pt x="1" y="1"/>
                  </a:moveTo>
                  <a:lnTo>
                    <a:pt x="1" y="18665"/>
                  </a:lnTo>
                  <a:lnTo>
                    <a:pt x="20766" y="18665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3"/>
            <p:cNvSpPr/>
            <p:nvPr/>
          </p:nvSpPr>
          <p:spPr>
            <a:xfrm>
              <a:off x="1542408" y="2717014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3280" y="11518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3"/>
            <p:cNvSpPr/>
            <p:nvPr/>
          </p:nvSpPr>
          <p:spPr>
            <a:xfrm>
              <a:off x="1542408" y="2658864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3"/>
            <p:cNvSpPr/>
            <p:nvPr/>
          </p:nvSpPr>
          <p:spPr>
            <a:xfrm>
              <a:off x="1589528" y="2717014"/>
              <a:ext cx="128811" cy="137335"/>
            </a:xfrm>
            <a:custGeom>
              <a:avLst/>
              <a:gdLst/>
              <a:ahLst/>
              <a:cxnLst/>
              <a:rect l="l" t="t" r="r" b="b"/>
              <a:pathLst>
                <a:path w="10804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10803" y="11518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3"/>
            <p:cNvSpPr/>
            <p:nvPr/>
          </p:nvSpPr>
          <p:spPr>
            <a:xfrm>
              <a:off x="1589528" y="2658864"/>
              <a:ext cx="128811" cy="46629"/>
            </a:xfrm>
            <a:custGeom>
              <a:avLst/>
              <a:gdLst/>
              <a:ahLst/>
              <a:cxnLst/>
              <a:rect l="l" t="t" r="r" b="b"/>
              <a:pathLst>
                <a:path w="10804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10803" y="3910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3"/>
            <p:cNvSpPr/>
            <p:nvPr/>
          </p:nvSpPr>
          <p:spPr>
            <a:xfrm>
              <a:off x="1726347" y="2717014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3280" y="11518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3"/>
            <p:cNvSpPr/>
            <p:nvPr/>
          </p:nvSpPr>
          <p:spPr>
            <a:xfrm>
              <a:off x="1726347" y="2658864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3"/>
            <p:cNvSpPr/>
            <p:nvPr/>
          </p:nvSpPr>
          <p:spPr>
            <a:xfrm>
              <a:off x="1526872" y="2650852"/>
              <a:ext cx="247595" cy="222033"/>
            </a:xfrm>
            <a:custGeom>
              <a:avLst/>
              <a:gdLst/>
              <a:ahLst/>
              <a:cxnLst/>
              <a:rect l="l" t="t" r="r" b="b"/>
              <a:pathLst>
                <a:path w="20767" h="18623" extrusionOk="0">
                  <a:moveTo>
                    <a:pt x="1" y="0"/>
                  </a:moveTo>
                  <a:lnTo>
                    <a:pt x="1" y="18622"/>
                  </a:lnTo>
                  <a:lnTo>
                    <a:pt x="20766" y="18622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3"/>
            <p:cNvSpPr/>
            <p:nvPr/>
          </p:nvSpPr>
          <p:spPr>
            <a:xfrm>
              <a:off x="1542408" y="2350622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1" y="1"/>
                  </a:moveTo>
                  <a:lnTo>
                    <a:pt x="1" y="11477"/>
                  </a:lnTo>
                  <a:lnTo>
                    <a:pt x="3280" y="11477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3"/>
            <p:cNvSpPr/>
            <p:nvPr/>
          </p:nvSpPr>
          <p:spPr>
            <a:xfrm>
              <a:off x="1542408" y="2291983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3"/>
            <p:cNvSpPr/>
            <p:nvPr/>
          </p:nvSpPr>
          <p:spPr>
            <a:xfrm>
              <a:off x="1589528" y="2350622"/>
              <a:ext cx="128811" cy="136835"/>
            </a:xfrm>
            <a:custGeom>
              <a:avLst/>
              <a:gdLst/>
              <a:ahLst/>
              <a:cxnLst/>
              <a:rect l="l" t="t" r="r" b="b"/>
              <a:pathLst>
                <a:path w="10804" h="11477" extrusionOk="0">
                  <a:moveTo>
                    <a:pt x="0" y="1"/>
                  </a:moveTo>
                  <a:lnTo>
                    <a:pt x="0" y="11477"/>
                  </a:lnTo>
                  <a:lnTo>
                    <a:pt x="10803" y="11477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3"/>
            <p:cNvSpPr/>
            <p:nvPr/>
          </p:nvSpPr>
          <p:spPr>
            <a:xfrm>
              <a:off x="1589528" y="2291983"/>
              <a:ext cx="128811" cy="46617"/>
            </a:xfrm>
            <a:custGeom>
              <a:avLst/>
              <a:gdLst/>
              <a:ahLst/>
              <a:cxnLst/>
              <a:rect l="l" t="t" r="r" b="b"/>
              <a:pathLst>
                <a:path w="10804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10803" y="3910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3"/>
            <p:cNvSpPr/>
            <p:nvPr/>
          </p:nvSpPr>
          <p:spPr>
            <a:xfrm>
              <a:off x="1726347" y="2350622"/>
              <a:ext cx="39106" cy="136835"/>
            </a:xfrm>
            <a:custGeom>
              <a:avLst/>
              <a:gdLst/>
              <a:ahLst/>
              <a:cxnLst/>
              <a:rect l="l" t="t" r="r" b="b"/>
              <a:pathLst>
                <a:path w="3280" h="11477" extrusionOk="0">
                  <a:moveTo>
                    <a:pt x="1" y="1"/>
                  </a:moveTo>
                  <a:lnTo>
                    <a:pt x="1" y="11477"/>
                  </a:lnTo>
                  <a:lnTo>
                    <a:pt x="3280" y="11477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3"/>
            <p:cNvSpPr/>
            <p:nvPr/>
          </p:nvSpPr>
          <p:spPr>
            <a:xfrm>
              <a:off x="1726347" y="2291983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3"/>
            <p:cNvSpPr/>
            <p:nvPr/>
          </p:nvSpPr>
          <p:spPr>
            <a:xfrm>
              <a:off x="1526872" y="2283958"/>
              <a:ext cx="247595" cy="222545"/>
            </a:xfrm>
            <a:custGeom>
              <a:avLst/>
              <a:gdLst/>
              <a:ahLst/>
              <a:cxnLst/>
              <a:rect l="l" t="t" r="r" b="b"/>
              <a:pathLst>
                <a:path w="20767" h="18666" extrusionOk="0">
                  <a:moveTo>
                    <a:pt x="1" y="1"/>
                  </a:moveTo>
                  <a:lnTo>
                    <a:pt x="1" y="18665"/>
                  </a:lnTo>
                  <a:lnTo>
                    <a:pt x="20766" y="18665"/>
                  </a:lnTo>
                  <a:lnTo>
                    <a:pt x="20766" y="18077"/>
                  </a:lnTo>
                  <a:lnTo>
                    <a:pt x="505" y="1807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3"/>
            <p:cNvSpPr/>
            <p:nvPr/>
          </p:nvSpPr>
          <p:spPr>
            <a:xfrm>
              <a:off x="1845638" y="1830871"/>
              <a:ext cx="522730" cy="344322"/>
            </a:xfrm>
            <a:custGeom>
              <a:avLst/>
              <a:gdLst/>
              <a:ahLst/>
              <a:cxnLst/>
              <a:rect l="l" t="t" r="r" b="b"/>
              <a:pathLst>
                <a:path w="43844" h="28880" extrusionOk="0">
                  <a:moveTo>
                    <a:pt x="0" y="0"/>
                  </a:moveTo>
                  <a:lnTo>
                    <a:pt x="0" y="28879"/>
                  </a:lnTo>
                  <a:lnTo>
                    <a:pt x="43844" y="28879"/>
                  </a:lnTo>
                  <a:lnTo>
                    <a:pt x="438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3"/>
            <p:cNvSpPr/>
            <p:nvPr/>
          </p:nvSpPr>
          <p:spPr>
            <a:xfrm>
              <a:off x="1845638" y="1830871"/>
              <a:ext cx="11541" cy="344322"/>
            </a:xfrm>
            <a:custGeom>
              <a:avLst/>
              <a:gdLst/>
              <a:ahLst/>
              <a:cxnLst/>
              <a:rect l="l" t="t" r="r" b="b"/>
              <a:pathLst>
                <a:path w="968" h="28880" extrusionOk="0">
                  <a:moveTo>
                    <a:pt x="0" y="0"/>
                  </a:moveTo>
                  <a:lnTo>
                    <a:pt x="0" y="28879"/>
                  </a:lnTo>
                  <a:lnTo>
                    <a:pt x="967" y="28879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3"/>
            <p:cNvSpPr/>
            <p:nvPr/>
          </p:nvSpPr>
          <p:spPr>
            <a:xfrm>
              <a:off x="1085809" y="1808312"/>
              <a:ext cx="1314599" cy="44614"/>
            </a:xfrm>
            <a:custGeom>
              <a:avLst/>
              <a:gdLst/>
              <a:ahLst/>
              <a:cxnLst/>
              <a:rect l="l" t="t" r="r" b="b"/>
              <a:pathLst>
                <a:path w="110262" h="3742" extrusionOk="0">
                  <a:moveTo>
                    <a:pt x="1" y="1"/>
                  </a:moveTo>
                  <a:lnTo>
                    <a:pt x="1" y="3742"/>
                  </a:lnTo>
                  <a:lnTo>
                    <a:pt x="110261" y="3742"/>
                  </a:lnTo>
                  <a:lnTo>
                    <a:pt x="110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3"/>
            <p:cNvSpPr/>
            <p:nvPr/>
          </p:nvSpPr>
          <p:spPr>
            <a:xfrm>
              <a:off x="1965932" y="1912570"/>
              <a:ext cx="218516" cy="262629"/>
            </a:xfrm>
            <a:custGeom>
              <a:avLst/>
              <a:gdLst/>
              <a:ahLst/>
              <a:cxnLst/>
              <a:rect l="l" t="t" r="r" b="b"/>
              <a:pathLst>
                <a:path w="18328" h="22028" extrusionOk="0">
                  <a:moveTo>
                    <a:pt x="0" y="0"/>
                  </a:moveTo>
                  <a:lnTo>
                    <a:pt x="0" y="22027"/>
                  </a:lnTo>
                  <a:lnTo>
                    <a:pt x="18328" y="22027"/>
                  </a:lnTo>
                  <a:lnTo>
                    <a:pt x="18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3"/>
            <p:cNvSpPr/>
            <p:nvPr/>
          </p:nvSpPr>
          <p:spPr>
            <a:xfrm>
              <a:off x="2081205" y="1926604"/>
              <a:ext cx="91219" cy="235064"/>
            </a:xfrm>
            <a:custGeom>
              <a:avLst/>
              <a:gdLst/>
              <a:ahLst/>
              <a:cxnLst/>
              <a:rect l="l" t="t" r="r" b="b"/>
              <a:pathLst>
                <a:path w="7651" h="19716" extrusionOk="0">
                  <a:moveTo>
                    <a:pt x="0" y="0"/>
                  </a:moveTo>
                  <a:lnTo>
                    <a:pt x="0" y="19715"/>
                  </a:lnTo>
                  <a:lnTo>
                    <a:pt x="7651" y="19715"/>
                  </a:lnTo>
                  <a:lnTo>
                    <a:pt x="7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3"/>
            <p:cNvSpPr/>
            <p:nvPr/>
          </p:nvSpPr>
          <p:spPr>
            <a:xfrm>
              <a:off x="1976949" y="1926604"/>
              <a:ext cx="91231" cy="235064"/>
            </a:xfrm>
            <a:custGeom>
              <a:avLst/>
              <a:gdLst/>
              <a:ahLst/>
              <a:cxnLst/>
              <a:rect l="l" t="t" r="r" b="b"/>
              <a:pathLst>
                <a:path w="7652" h="19716" extrusionOk="0">
                  <a:moveTo>
                    <a:pt x="1" y="0"/>
                  </a:moveTo>
                  <a:lnTo>
                    <a:pt x="1" y="19715"/>
                  </a:lnTo>
                  <a:lnTo>
                    <a:pt x="7651" y="19715"/>
                  </a:lnTo>
                  <a:lnTo>
                    <a:pt x="7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3"/>
            <p:cNvSpPr/>
            <p:nvPr/>
          </p:nvSpPr>
          <p:spPr>
            <a:xfrm>
              <a:off x="1118395" y="1852917"/>
              <a:ext cx="727213" cy="29091"/>
            </a:xfrm>
            <a:custGeom>
              <a:avLst/>
              <a:gdLst/>
              <a:ahLst/>
              <a:cxnLst/>
              <a:rect l="l" t="t" r="r" b="b"/>
              <a:pathLst>
                <a:path w="60995" h="2440" extrusionOk="0">
                  <a:moveTo>
                    <a:pt x="0" y="1"/>
                  </a:moveTo>
                  <a:lnTo>
                    <a:pt x="0" y="2439"/>
                  </a:lnTo>
                  <a:lnTo>
                    <a:pt x="60994" y="505"/>
                  </a:lnTo>
                  <a:lnTo>
                    <a:pt x="60994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3"/>
            <p:cNvSpPr/>
            <p:nvPr/>
          </p:nvSpPr>
          <p:spPr>
            <a:xfrm>
              <a:off x="1845638" y="1852917"/>
              <a:ext cx="522730" cy="42110"/>
            </a:xfrm>
            <a:custGeom>
              <a:avLst/>
              <a:gdLst/>
              <a:ahLst/>
              <a:cxnLst/>
              <a:rect l="l" t="t" r="r" b="b"/>
              <a:pathLst>
                <a:path w="43844" h="3532" extrusionOk="0">
                  <a:moveTo>
                    <a:pt x="0" y="1"/>
                  </a:moveTo>
                  <a:lnTo>
                    <a:pt x="0" y="3532"/>
                  </a:lnTo>
                  <a:lnTo>
                    <a:pt x="43844" y="926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3"/>
            <p:cNvSpPr/>
            <p:nvPr/>
          </p:nvSpPr>
          <p:spPr>
            <a:xfrm>
              <a:off x="1899770" y="2121574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0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3"/>
            <p:cNvSpPr/>
            <p:nvPr/>
          </p:nvSpPr>
          <p:spPr>
            <a:xfrm>
              <a:off x="2128815" y="2121574"/>
              <a:ext cx="20066" cy="53639"/>
            </a:xfrm>
            <a:custGeom>
              <a:avLst/>
              <a:gdLst/>
              <a:ahLst/>
              <a:cxnLst/>
              <a:rect l="l" t="t" r="r" b="b"/>
              <a:pathLst>
                <a:path w="1683" h="4499" extrusionOk="0">
                  <a:moveTo>
                    <a:pt x="1" y="0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3"/>
            <p:cNvSpPr/>
            <p:nvPr/>
          </p:nvSpPr>
          <p:spPr>
            <a:xfrm>
              <a:off x="2358372" y="2121574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0"/>
                  </a:moveTo>
                  <a:lnTo>
                    <a:pt x="0" y="4498"/>
                  </a:lnTo>
                  <a:lnTo>
                    <a:pt x="1640" y="4498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3"/>
            <p:cNvSpPr/>
            <p:nvPr/>
          </p:nvSpPr>
          <p:spPr>
            <a:xfrm>
              <a:off x="2243599" y="2121574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0" y="0"/>
                  </a:moveTo>
                  <a:lnTo>
                    <a:pt x="0" y="4498"/>
                  </a:lnTo>
                  <a:lnTo>
                    <a:pt x="1681" y="4498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3"/>
            <p:cNvSpPr/>
            <p:nvPr/>
          </p:nvSpPr>
          <p:spPr>
            <a:xfrm>
              <a:off x="2014042" y="2121574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1" y="0"/>
                  </a:moveTo>
                  <a:lnTo>
                    <a:pt x="1" y="4498"/>
                  </a:lnTo>
                  <a:lnTo>
                    <a:pt x="1682" y="4498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3"/>
            <p:cNvSpPr/>
            <p:nvPr/>
          </p:nvSpPr>
          <p:spPr>
            <a:xfrm>
              <a:off x="1899770" y="2121574"/>
              <a:ext cx="19553" cy="10539"/>
            </a:xfrm>
            <a:custGeom>
              <a:avLst/>
              <a:gdLst/>
              <a:ahLst/>
              <a:cxnLst/>
              <a:rect l="l" t="t" r="r" b="b"/>
              <a:pathLst>
                <a:path w="1640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640" y="8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3"/>
            <p:cNvSpPr/>
            <p:nvPr/>
          </p:nvSpPr>
          <p:spPr>
            <a:xfrm>
              <a:off x="2128815" y="2121574"/>
              <a:ext cx="20066" cy="10539"/>
            </a:xfrm>
            <a:custGeom>
              <a:avLst/>
              <a:gdLst/>
              <a:ahLst/>
              <a:cxnLst/>
              <a:rect l="l" t="t" r="r" b="b"/>
              <a:pathLst>
                <a:path w="1683" h="884" extrusionOk="0">
                  <a:moveTo>
                    <a:pt x="1" y="0"/>
                  </a:moveTo>
                  <a:lnTo>
                    <a:pt x="1" y="883"/>
                  </a:lnTo>
                  <a:lnTo>
                    <a:pt x="1682" y="88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3"/>
            <p:cNvSpPr/>
            <p:nvPr/>
          </p:nvSpPr>
          <p:spPr>
            <a:xfrm>
              <a:off x="2358372" y="2121574"/>
              <a:ext cx="19553" cy="10539"/>
            </a:xfrm>
            <a:custGeom>
              <a:avLst/>
              <a:gdLst/>
              <a:ahLst/>
              <a:cxnLst/>
              <a:rect l="l" t="t" r="r" b="b"/>
              <a:pathLst>
                <a:path w="1640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640" y="8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3"/>
            <p:cNvSpPr/>
            <p:nvPr/>
          </p:nvSpPr>
          <p:spPr>
            <a:xfrm>
              <a:off x="2243599" y="2121574"/>
              <a:ext cx="20054" cy="10539"/>
            </a:xfrm>
            <a:custGeom>
              <a:avLst/>
              <a:gdLst/>
              <a:ahLst/>
              <a:cxnLst/>
              <a:rect l="l" t="t" r="r" b="b"/>
              <a:pathLst>
                <a:path w="1682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681" y="88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3"/>
            <p:cNvSpPr/>
            <p:nvPr/>
          </p:nvSpPr>
          <p:spPr>
            <a:xfrm>
              <a:off x="2014042" y="2121574"/>
              <a:ext cx="20054" cy="10539"/>
            </a:xfrm>
            <a:custGeom>
              <a:avLst/>
              <a:gdLst/>
              <a:ahLst/>
              <a:cxnLst/>
              <a:rect l="l" t="t" r="r" b="b"/>
              <a:pathLst>
                <a:path w="1682" h="884" extrusionOk="0">
                  <a:moveTo>
                    <a:pt x="1" y="0"/>
                  </a:moveTo>
                  <a:lnTo>
                    <a:pt x="1" y="883"/>
                  </a:lnTo>
                  <a:lnTo>
                    <a:pt x="1682" y="88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3"/>
            <p:cNvSpPr/>
            <p:nvPr/>
          </p:nvSpPr>
          <p:spPr>
            <a:xfrm>
              <a:off x="1845638" y="2112047"/>
              <a:ext cx="554814" cy="9538"/>
            </a:xfrm>
            <a:custGeom>
              <a:avLst/>
              <a:gdLst/>
              <a:ahLst/>
              <a:cxnLst/>
              <a:rect l="l" t="t" r="r" b="b"/>
              <a:pathLst>
                <a:path w="46535" h="800" extrusionOk="0">
                  <a:moveTo>
                    <a:pt x="0" y="1"/>
                  </a:moveTo>
                  <a:lnTo>
                    <a:pt x="0" y="799"/>
                  </a:lnTo>
                  <a:lnTo>
                    <a:pt x="46534" y="799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3"/>
            <p:cNvSpPr/>
            <p:nvPr/>
          </p:nvSpPr>
          <p:spPr>
            <a:xfrm>
              <a:off x="1200593" y="1983740"/>
              <a:ext cx="38593" cy="137335"/>
            </a:xfrm>
            <a:custGeom>
              <a:avLst/>
              <a:gdLst/>
              <a:ahLst/>
              <a:cxnLst/>
              <a:rect l="l" t="t" r="r" b="b"/>
              <a:pathLst>
                <a:path w="3237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3237" y="11518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3"/>
            <p:cNvSpPr/>
            <p:nvPr/>
          </p:nvSpPr>
          <p:spPr>
            <a:xfrm>
              <a:off x="1200593" y="1925602"/>
              <a:ext cx="38593" cy="46617"/>
            </a:xfrm>
            <a:custGeom>
              <a:avLst/>
              <a:gdLst/>
              <a:ahLst/>
              <a:cxnLst/>
              <a:rect l="l" t="t" r="r" b="b"/>
              <a:pathLst>
                <a:path w="3237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3"/>
            <p:cNvSpPr/>
            <p:nvPr/>
          </p:nvSpPr>
          <p:spPr>
            <a:xfrm>
              <a:off x="1247201" y="1983740"/>
              <a:ext cx="129311" cy="137335"/>
            </a:xfrm>
            <a:custGeom>
              <a:avLst/>
              <a:gdLst/>
              <a:ahLst/>
              <a:cxnLst/>
              <a:rect l="l" t="t" r="r" b="b"/>
              <a:pathLst>
                <a:path w="10846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10846" y="11518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3"/>
            <p:cNvSpPr/>
            <p:nvPr/>
          </p:nvSpPr>
          <p:spPr>
            <a:xfrm>
              <a:off x="1247201" y="1925602"/>
              <a:ext cx="129311" cy="46617"/>
            </a:xfrm>
            <a:custGeom>
              <a:avLst/>
              <a:gdLst/>
              <a:ahLst/>
              <a:cxnLst/>
              <a:rect l="l" t="t" r="r" b="b"/>
              <a:pathLst>
                <a:path w="10846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3"/>
            <p:cNvSpPr/>
            <p:nvPr/>
          </p:nvSpPr>
          <p:spPr>
            <a:xfrm>
              <a:off x="1384032" y="1983740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3279" y="11518"/>
                  </a:lnTo>
                  <a:lnTo>
                    <a:pt x="3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3"/>
            <p:cNvSpPr/>
            <p:nvPr/>
          </p:nvSpPr>
          <p:spPr>
            <a:xfrm>
              <a:off x="1384032" y="1925602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3"/>
            <p:cNvSpPr/>
            <p:nvPr/>
          </p:nvSpPr>
          <p:spPr>
            <a:xfrm>
              <a:off x="1184557" y="1917578"/>
              <a:ext cx="247583" cy="222033"/>
            </a:xfrm>
            <a:custGeom>
              <a:avLst/>
              <a:gdLst/>
              <a:ahLst/>
              <a:cxnLst/>
              <a:rect l="l" t="t" r="r" b="b"/>
              <a:pathLst>
                <a:path w="20766" h="18623" extrusionOk="0">
                  <a:moveTo>
                    <a:pt x="0" y="1"/>
                  </a:moveTo>
                  <a:lnTo>
                    <a:pt x="0" y="18623"/>
                  </a:lnTo>
                  <a:lnTo>
                    <a:pt x="20766" y="18623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3"/>
            <p:cNvSpPr/>
            <p:nvPr/>
          </p:nvSpPr>
          <p:spPr>
            <a:xfrm>
              <a:off x="1542408" y="1983740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3280" y="11518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3"/>
            <p:cNvSpPr/>
            <p:nvPr/>
          </p:nvSpPr>
          <p:spPr>
            <a:xfrm>
              <a:off x="1542408" y="1925602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3"/>
            <p:cNvSpPr/>
            <p:nvPr/>
          </p:nvSpPr>
          <p:spPr>
            <a:xfrm>
              <a:off x="1589528" y="1983740"/>
              <a:ext cx="128811" cy="137335"/>
            </a:xfrm>
            <a:custGeom>
              <a:avLst/>
              <a:gdLst/>
              <a:ahLst/>
              <a:cxnLst/>
              <a:rect l="l" t="t" r="r" b="b"/>
              <a:pathLst>
                <a:path w="10804" h="11519" extrusionOk="0">
                  <a:moveTo>
                    <a:pt x="0" y="0"/>
                  </a:moveTo>
                  <a:lnTo>
                    <a:pt x="0" y="11518"/>
                  </a:lnTo>
                  <a:lnTo>
                    <a:pt x="10803" y="11518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3"/>
            <p:cNvSpPr/>
            <p:nvPr/>
          </p:nvSpPr>
          <p:spPr>
            <a:xfrm>
              <a:off x="1589528" y="1925602"/>
              <a:ext cx="128811" cy="46617"/>
            </a:xfrm>
            <a:custGeom>
              <a:avLst/>
              <a:gdLst/>
              <a:ahLst/>
              <a:cxnLst/>
              <a:rect l="l" t="t" r="r" b="b"/>
              <a:pathLst>
                <a:path w="10804" h="3910" extrusionOk="0">
                  <a:moveTo>
                    <a:pt x="0" y="0"/>
                  </a:moveTo>
                  <a:lnTo>
                    <a:pt x="0" y="3910"/>
                  </a:lnTo>
                  <a:lnTo>
                    <a:pt x="10803" y="3910"/>
                  </a:lnTo>
                  <a:lnTo>
                    <a:pt x="10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3"/>
            <p:cNvSpPr/>
            <p:nvPr/>
          </p:nvSpPr>
          <p:spPr>
            <a:xfrm>
              <a:off x="1726347" y="1983740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0"/>
                  </a:moveTo>
                  <a:lnTo>
                    <a:pt x="1" y="11518"/>
                  </a:lnTo>
                  <a:lnTo>
                    <a:pt x="3280" y="11518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3"/>
            <p:cNvSpPr/>
            <p:nvPr/>
          </p:nvSpPr>
          <p:spPr>
            <a:xfrm>
              <a:off x="1726347" y="1925602"/>
              <a:ext cx="39106" cy="46617"/>
            </a:xfrm>
            <a:custGeom>
              <a:avLst/>
              <a:gdLst/>
              <a:ahLst/>
              <a:cxnLst/>
              <a:rect l="l" t="t" r="r" b="b"/>
              <a:pathLst>
                <a:path w="3280" h="3910" extrusionOk="0">
                  <a:moveTo>
                    <a:pt x="1" y="0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3"/>
            <p:cNvSpPr/>
            <p:nvPr/>
          </p:nvSpPr>
          <p:spPr>
            <a:xfrm>
              <a:off x="1526872" y="1917578"/>
              <a:ext cx="247595" cy="222033"/>
            </a:xfrm>
            <a:custGeom>
              <a:avLst/>
              <a:gdLst/>
              <a:ahLst/>
              <a:cxnLst/>
              <a:rect l="l" t="t" r="r" b="b"/>
              <a:pathLst>
                <a:path w="20767" h="18623" extrusionOk="0">
                  <a:moveTo>
                    <a:pt x="1" y="1"/>
                  </a:moveTo>
                  <a:lnTo>
                    <a:pt x="1" y="18623"/>
                  </a:lnTo>
                  <a:lnTo>
                    <a:pt x="20766" y="18623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3"/>
            <p:cNvSpPr/>
            <p:nvPr/>
          </p:nvSpPr>
          <p:spPr>
            <a:xfrm>
              <a:off x="1845638" y="1463978"/>
              <a:ext cx="522730" cy="344322"/>
            </a:xfrm>
            <a:custGeom>
              <a:avLst/>
              <a:gdLst/>
              <a:ahLst/>
              <a:cxnLst/>
              <a:rect l="l" t="t" r="r" b="b"/>
              <a:pathLst>
                <a:path w="43844" h="28880" extrusionOk="0">
                  <a:moveTo>
                    <a:pt x="0" y="1"/>
                  </a:moveTo>
                  <a:lnTo>
                    <a:pt x="0" y="28880"/>
                  </a:lnTo>
                  <a:lnTo>
                    <a:pt x="43844" y="28880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3"/>
            <p:cNvSpPr/>
            <p:nvPr/>
          </p:nvSpPr>
          <p:spPr>
            <a:xfrm>
              <a:off x="1845638" y="1463978"/>
              <a:ext cx="11541" cy="344322"/>
            </a:xfrm>
            <a:custGeom>
              <a:avLst/>
              <a:gdLst/>
              <a:ahLst/>
              <a:cxnLst/>
              <a:rect l="l" t="t" r="r" b="b"/>
              <a:pathLst>
                <a:path w="968" h="28880" extrusionOk="0">
                  <a:moveTo>
                    <a:pt x="0" y="1"/>
                  </a:moveTo>
                  <a:lnTo>
                    <a:pt x="0" y="28880"/>
                  </a:lnTo>
                  <a:lnTo>
                    <a:pt x="967" y="28880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3"/>
            <p:cNvSpPr/>
            <p:nvPr/>
          </p:nvSpPr>
          <p:spPr>
            <a:xfrm>
              <a:off x="1085809" y="1441931"/>
              <a:ext cx="1314599" cy="44614"/>
            </a:xfrm>
            <a:custGeom>
              <a:avLst/>
              <a:gdLst/>
              <a:ahLst/>
              <a:cxnLst/>
              <a:rect l="l" t="t" r="r" b="b"/>
              <a:pathLst>
                <a:path w="110262" h="3742" extrusionOk="0">
                  <a:moveTo>
                    <a:pt x="1" y="0"/>
                  </a:moveTo>
                  <a:lnTo>
                    <a:pt x="1" y="3742"/>
                  </a:lnTo>
                  <a:lnTo>
                    <a:pt x="110261" y="3742"/>
                  </a:lnTo>
                  <a:lnTo>
                    <a:pt x="110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3"/>
            <p:cNvSpPr/>
            <p:nvPr/>
          </p:nvSpPr>
          <p:spPr>
            <a:xfrm>
              <a:off x="1965932" y="1545676"/>
              <a:ext cx="218516" cy="262629"/>
            </a:xfrm>
            <a:custGeom>
              <a:avLst/>
              <a:gdLst/>
              <a:ahLst/>
              <a:cxnLst/>
              <a:rect l="l" t="t" r="r" b="b"/>
              <a:pathLst>
                <a:path w="18328" h="22028" extrusionOk="0">
                  <a:moveTo>
                    <a:pt x="0" y="1"/>
                  </a:moveTo>
                  <a:lnTo>
                    <a:pt x="0" y="22028"/>
                  </a:lnTo>
                  <a:lnTo>
                    <a:pt x="18328" y="22028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3"/>
            <p:cNvSpPr/>
            <p:nvPr/>
          </p:nvSpPr>
          <p:spPr>
            <a:xfrm>
              <a:off x="2081205" y="1560211"/>
              <a:ext cx="91219" cy="235064"/>
            </a:xfrm>
            <a:custGeom>
              <a:avLst/>
              <a:gdLst/>
              <a:ahLst/>
              <a:cxnLst/>
              <a:rect l="l" t="t" r="r" b="b"/>
              <a:pathLst>
                <a:path w="7651" h="19716" extrusionOk="0">
                  <a:moveTo>
                    <a:pt x="0" y="1"/>
                  </a:moveTo>
                  <a:lnTo>
                    <a:pt x="0" y="19716"/>
                  </a:lnTo>
                  <a:lnTo>
                    <a:pt x="7651" y="19716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3"/>
            <p:cNvSpPr/>
            <p:nvPr/>
          </p:nvSpPr>
          <p:spPr>
            <a:xfrm>
              <a:off x="1976949" y="1560211"/>
              <a:ext cx="91231" cy="235064"/>
            </a:xfrm>
            <a:custGeom>
              <a:avLst/>
              <a:gdLst/>
              <a:ahLst/>
              <a:cxnLst/>
              <a:rect l="l" t="t" r="r" b="b"/>
              <a:pathLst>
                <a:path w="7652" h="19716" extrusionOk="0">
                  <a:moveTo>
                    <a:pt x="1" y="1"/>
                  </a:moveTo>
                  <a:lnTo>
                    <a:pt x="1" y="19716"/>
                  </a:lnTo>
                  <a:lnTo>
                    <a:pt x="7651" y="19716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3"/>
            <p:cNvSpPr/>
            <p:nvPr/>
          </p:nvSpPr>
          <p:spPr>
            <a:xfrm>
              <a:off x="1118395" y="1486537"/>
              <a:ext cx="727213" cy="28578"/>
            </a:xfrm>
            <a:custGeom>
              <a:avLst/>
              <a:gdLst/>
              <a:ahLst/>
              <a:cxnLst/>
              <a:rect l="l" t="t" r="r" b="b"/>
              <a:pathLst>
                <a:path w="60995" h="2397" extrusionOk="0">
                  <a:moveTo>
                    <a:pt x="0" y="1"/>
                  </a:moveTo>
                  <a:lnTo>
                    <a:pt x="0" y="2397"/>
                  </a:lnTo>
                  <a:lnTo>
                    <a:pt x="60994" y="505"/>
                  </a:lnTo>
                  <a:lnTo>
                    <a:pt x="60994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3"/>
            <p:cNvSpPr/>
            <p:nvPr/>
          </p:nvSpPr>
          <p:spPr>
            <a:xfrm>
              <a:off x="1845638" y="1486537"/>
              <a:ext cx="522730" cy="42110"/>
            </a:xfrm>
            <a:custGeom>
              <a:avLst/>
              <a:gdLst/>
              <a:ahLst/>
              <a:cxnLst/>
              <a:rect l="l" t="t" r="r" b="b"/>
              <a:pathLst>
                <a:path w="43844" h="3532" extrusionOk="0">
                  <a:moveTo>
                    <a:pt x="0" y="1"/>
                  </a:moveTo>
                  <a:lnTo>
                    <a:pt x="0" y="3532"/>
                  </a:lnTo>
                  <a:lnTo>
                    <a:pt x="43844" y="883"/>
                  </a:lnTo>
                  <a:lnTo>
                    <a:pt x="43844" y="1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3"/>
            <p:cNvSpPr/>
            <p:nvPr/>
          </p:nvSpPr>
          <p:spPr>
            <a:xfrm>
              <a:off x="1899770" y="1754681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40" y="449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3"/>
            <p:cNvSpPr/>
            <p:nvPr/>
          </p:nvSpPr>
          <p:spPr>
            <a:xfrm>
              <a:off x="2128815" y="1754681"/>
              <a:ext cx="20066" cy="53639"/>
            </a:xfrm>
            <a:custGeom>
              <a:avLst/>
              <a:gdLst/>
              <a:ahLst/>
              <a:cxnLst/>
              <a:rect l="l" t="t" r="r" b="b"/>
              <a:pathLst>
                <a:path w="1683" h="4499" extrusionOk="0">
                  <a:moveTo>
                    <a:pt x="1" y="1"/>
                  </a:moveTo>
                  <a:lnTo>
                    <a:pt x="1" y="4499"/>
                  </a:lnTo>
                  <a:lnTo>
                    <a:pt x="1682" y="4499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3"/>
            <p:cNvSpPr/>
            <p:nvPr/>
          </p:nvSpPr>
          <p:spPr>
            <a:xfrm>
              <a:off x="2358372" y="1754681"/>
              <a:ext cx="19553" cy="53639"/>
            </a:xfrm>
            <a:custGeom>
              <a:avLst/>
              <a:gdLst/>
              <a:ahLst/>
              <a:cxnLst/>
              <a:rect l="l" t="t" r="r" b="b"/>
              <a:pathLst>
                <a:path w="1640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40" y="4499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3"/>
            <p:cNvSpPr/>
            <p:nvPr/>
          </p:nvSpPr>
          <p:spPr>
            <a:xfrm>
              <a:off x="2243599" y="1754681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0" y="1"/>
                  </a:moveTo>
                  <a:lnTo>
                    <a:pt x="0" y="4499"/>
                  </a:lnTo>
                  <a:lnTo>
                    <a:pt x="1681" y="4499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3"/>
            <p:cNvSpPr/>
            <p:nvPr/>
          </p:nvSpPr>
          <p:spPr>
            <a:xfrm>
              <a:off x="2014042" y="1754681"/>
              <a:ext cx="20054" cy="53639"/>
            </a:xfrm>
            <a:custGeom>
              <a:avLst/>
              <a:gdLst/>
              <a:ahLst/>
              <a:cxnLst/>
              <a:rect l="l" t="t" r="r" b="b"/>
              <a:pathLst>
                <a:path w="1682" h="4499" extrusionOk="0">
                  <a:moveTo>
                    <a:pt x="1" y="1"/>
                  </a:moveTo>
                  <a:lnTo>
                    <a:pt x="1" y="4499"/>
                  </a:lnTo>
                  <a:lnTo>
                    <a:pt x="1682" y="4499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3"/>
            <p:cNvSpPr/>
            <p:nvPr/>
          </p:nvSpPr>
          <p:spPr>
            <a:xfrm>
              <a:off x="1899770" y="1754681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6"/>
                  </a:lnTo>
                  <a:lnTo>
                    <a:pt x="1640" y="92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3"/>
            <p:cNvSpPr/>
            <p:nvPr/>
          </p:nvSpPr>
          <p:spPr>
            <a:xfrm>
              <a:off x="2128815" y="1754681"/>
              <a:ext cx="20066" cy="11040"/>
            </a:xfrm>
            <a:custGeom>
              <a:avLst/>
              <a:gdLst/>
              <a:ahLst/>
              <a:cxnLst/>
              <a:rect l="l" t="t" r="r" b="b"/>
              <a:pathLst>
                <a:path w="1683" h="926" extrusionOk="0">
                  <a:moveTo>
                    <a:pt x="1" y="1"/>
                  </a:moveTo>
                  <a:lnTo>
                    <a:pt x="1" y="926"/>
                  </a:lnTo>
                  <a:lnTo>
                    <a:pt x="1682" y="926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3"/>
            <p:cNvSpPr/>
            <p:nvPr/>
          </p:nvSpPr>
          <p:spPr>
            <a:xfrm>
              <a:off x="2358372" y="1754681"/>
              <a:ext cx="19553" cy="11040"/>
            </a:xfrm>
            <a:custGeom>
              <a:avLst/>
              <a:gdLst/>
              <a:ahLst/>
              <a:cxnLst/>
              <a:rect l="l" t="t" r="r" b="b"/>
              <a:pathLst>
                <a:path w="1640" h="926" extrusionOk="0">
                  <a:moveTo>
                    <a:pt x="0" y="1"/>
                  </a:moveTo>
                  <a:lnTo>
                    <a:pt x="0" y="926"/>
                  </a:lnTo>
                  <a:lnTo>
                    <a:pt x="1640" y="92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3"/>
            <p:cNvSpPr/>
            <p:nvPr/>
          </p:nvSpPr>
          <p:spPr>
            <a:xfrm>
              <a:off x="2243599" y="1754681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0" y="1"/>
                  </a:moveTo>
                  <a:lnTo>
                    <a:pt x="0" y="926"/>
                  </a:lnTo>
                  <a:lnTo>
                    <a:pt x="1681" y="926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3"/>
            <p:cNvSpPr/>
            <p:nvPr/>
          </p:nvSpPr>
          <p:spPr>
            <a:xfrm>
              <a:off x="2014042" y="1754681"/>
              <a:ext cx="20054" cy="11040"/>
            </a:xfrm>
            <a:custGeom>
              <a:avLst/>
              <a:gdLst/>
              <a:ahLst/>
              <a:cxnLst/>
              <a:rect l="l" t="t" r="r" b="b"/>
              <a:pathLst>
                <a:path w="1682" h="926" extrusionOk="0">
                  <a:moveTo>
                    <a:pt x="1" y="1"/>
                  </a:moveTo>
                  <a:lnTo>
                    <a:pt x="1" y="926"/>
                  </a:lnTo>
                  <a:lnTo>
                    <a:pt x="1682" y="926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3"/>
            <p:cNvSpPr/>
            <p:nvPr/>
          </p:nvSpPr>
          <p:spPr>
            <a:xfrm>
              <a:off x="1845638" y="1745166"/>
              <a:ext cx="554814" cy="9526"/>
            </a:xfrm>
            <a:custGeom>
              <a:avLst/>
              <a:gdLst/>
              <a:ahLst/>
              <a:cxnLst/>
              <a:rect l="l" t="t" r="r" b="b"/>
              <a:pathLst>
                <a:path w="46535" h="799" extrusionOk="0">
                  <a:moveTo>
                    <a:pt x="0" y="0"/>
                  </a:moveTo>
                  <a:lnTo>
                    <a:pt x="0" y="799"/>
                  </a:lnTo>
                  <a:lnTo>
                    <a:pt x="46534" y="799"/>
                  </a:lnTo>
                  <a:lnTo>
                    <a:pt x="465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3"/>
            <p:cNvSpPr/>
            <p:nvPr/>
          </p:nvSpPr>
          <p:spPr>
            <a:xfrm>
              <a:off x="1200593" y="1617348"/>
              <a:ext cx="38593" cy="137335"/>
            </a:xfrm>
            <a:custGeom>
              <a:avLst/>
              <a:gdLst/>
              <a:ahLst/>
              <a:cxnLst/>
              <a:rect l="l" t="t" r="r" b="b"/>
              <a:pathLst>
                <a:path w="3237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3237" y="1151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3"/>
            <p:cNvSpPr/>
            <p:nvPr/>
          </p:nvSpPr>
          <p:spPr>
            <a:xfrm>
              <a:off x="1200593" y="1558709"/>
              <a:ext cx="38593" cy="46629"/>
            </a:xfrm>
            <a:custGeom>
              <a:avLst/>
              <a:gdLst/>
              <a:ahLst/>
              <a:cxnLst/>
              <a:rect l="l" t="t" r="r" b="b"/>
              <a:pathLst>
                <a:path w="3237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3237" y="391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3"/>
            <p:cNvSpPr/>
            <p:nvPr/>
          </p:nvSpPr>
          <p:spPr>
            <a:xfrm>
              <a:off x="1247201" y="1617348"/>
              <a:ext cx="129311" cy="137335"/>
            </a:xfrm>
            <a:custGeom>
              <a:avLst/>
              <a:gdLst/>
              <a:ahLst/>
              <a:cxnLst/>
              <a:rect l="l" t="t" r="r" b="b"/>
              <a:pathLst>
                <a:path w="10846" h="11519" extrusionOk="0">
                  <a:moveTo>
                    <a:pt x="1" y="1"/>
                  </a:moveTo>
                  <a:lnTo>
                    <a:pt x="1" y="11519"/>
                  </a:lnTo>
                  <a:lnTo>
                    <a:pt x="10846" y="11519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3"/>
            <p:cNvSpPr/>
            <p:nvPr/>
          </p:nvSpPr>
          <p:spPr>
            <a:xfrm>
              <a:off x="1247201" y="1558709"/>
              <a:ext cx="129311" cy="46629"/>
            </a:xfrm>
            <a:custGeom>
              <a:avLst/>
              <a:gdLst/>
              <a:ahLst/>
              <a:cxnLst/>
              <a:rect l="l" t="t" r="r" b="b"/>
              <a:pathLst>
                <a:path w="10846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10846" y="3910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3"/>
            <p:cNvSpPr/>
            <p:nvPr/>
          </p:nvSpPr>
          <p:spPr>
            <a:xfrm>
              <a:off x="1384032" y="1617348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3279" y="11519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1384032" y="1558709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3279" y="3910"/>
                  </a:lnTo>
                  <a:lnTo>
                    <a:pt x="32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3"/>
            <p:cNvSpPr/>
            <p:nvPr/>
          </p:nvSpPr>
          <p:spPr>
            <a:xfrm>
              <a:off x="1184557" y="1550696"/>
              <a:ext cx="247583" cy="222533"/>
            </a:xfrm>
            <a:custGeom>
              <a:avLst/>
              <a:gdLst/>
              <a:ahLst/>
              <a:cxnLst/>
              <a:rect l="l" t="t" r="r" b="b"/>
              <a:pathLst>
                <a:path w="20766" h="18665" extrusionOk="0">
                  <a:moveTo>
                    <a:pt x="0" y="0"/>
                  </a:moveTo>
                  <a:lnTo>
                    <a:pt x="0" y="18664"/>
                  </a:lnTo>
                  <a:lnTo>
                    <a:pt x="20766" y="18664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3"/>
            <p:cNvSpPr/>
            <p:nvPr/>
          </p:nvSpPr>
          <p:spPr>
            <a:xfrm>
              <a:off x="1542408" y="1617348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1"/>
                  </a:moveTo>
                  <a:lnTo>
                    <a:pt x="1" y="11519"/>
                  </a:lnTo>
                  <a:lnTo>
                    <a:pt x="3280" y="11519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3"/>
            <p:cNvSpPr/>
            <p:nvPr/>
          </p:nvSpPr>
          <p:spPr>
            <a:xfrm>
              <a:off x="1542408" y="1558709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3"/>
            <p:cNvSpPr/>
            <p:nvPr/>
          </p:nvSpPr>
          <p:spPr>
            <a:xfrm>
              <a:off x="1589528" y="1617348"/>
              <a:ext cx="128811" cy="137335"/>
            </a:xfrm>
            <a:custGeom>
              <a:avLst/>
              <a:gdLst/>
              <a:ahLst/>
              <a:cxnLst/>
              <a:rect l="l" t="t" r="r" b="b"/>
              <a:pathLst>
                <a:path w="10804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10803" y="11519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3"/>
            <p:cNvSpPr/>
            <p:nvPr/>
          </p:nvSpPr>
          <p:spPr>
            <a:xfrm>
              <a:off x="1589528" y="1558709"/>
              <a:ext cx="128811" cy="46629"/>
            </a:xfrm>
            <a:custGeom>
              <a:avLst/>
              <a:gdLst/>
              <a:ahLst/>
              <a:cxnLst/>
              <a:rect l="l" t="t" r="r" b="b"/>
              <a:pathLst>
                <a:path w="10804" h="3911" extrusionOk="0">
                  <a:moveTo>
                    <a:pt x="0" y="1"/>
                  </a:moveTo>
                  <a:lnTo>
                    <a:pt x="0" y="3910"/>
                  </a:lnTo>
                  <a:lnTo>
                    <a:pt x="10803" y="3910"/>
                  </a:lnTo>
                  <a:lnTo>
                    <a:pt x="10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3"/>
            <p:cNvSpPr/>
            <p:nvPr/>
          </p:nvSpPr>
          <p:spPr>
            <a:xfrm>
              <a:off x="1726347" y="1617348"/>
              <a:ext cx="39106" cy="137335"/>
            </a:xfrm>
            <a:custGeom>
              <a:avLst/>
              <a:gdLst/>
              <a:ahLst/>
              <a:cxnLst/>
              <a:rect l="l" t="t" r="r" b="b"/>
              <a:pathLst>
                <a:path w="3280" h="11519" extrusionOk="0">
                  <a:moveTo>
                    <a:pt x="1" y="1"/>
                  </a:moveTo>
                  <a:lnTo>
                    <a:pt x="1" y="11519"/>
                  </a:lnTo>
                  <a:lnTo>
                    <a:pt x="3280" y="11519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3"/>
            <p:cNvSpPr/>
            <p:nvPr/>
          </p:nvSpPr>
          <p:spPr>
            <a:xfrm>
              <a:off x="1726347" y="1558709"/>
              <a:ext cx="39106" cy="46629"/>
            </a:xfrm>
            <a:custGeom>
              <a:avLst/>
              <a:gdLst/>
              <a:ahLst/>
              <a:cxnLst/>
              <a:rect l="l" t="t" r="r" b="b"/>
              <a:pathLst>
                <a:path w="3280" h="3911" extrusionOk="0">
                  <a:moveTo>
                    <a:pt x="1" y="1"/>
                  </a:moveTo>
                  <a:lnTo>
                    <a:pt x="1" y="3910"/>
                  </a:lnTo>
                  <a:lnTo>
                    <a:pt x="3280" y="3910"/>
                  </a:lnTo>
                  <a:lnTo>
                    <a:pt x="32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3"/>
            <p:cNvSpPr/>
            <p:nvPr/>
          </p:nvSpPr>
          <p:spPr>
            <a:xfrm>
              <a:off x="1526872" y="1550696"/>
              <a:ext cx="247595" cy="222533"/>
            </a:xfrm>
            <a:custGeom>
              <a:avLst/>
              <a:gdLst/>
              <a:ahLst/>
              <a:cxnLst/>
              <a:rect l="l" t="t" r="r" b="b"/>
              <a:pathLst>
                <a:path w="20767" h="18665" extrusionOk="0">
                  <a:moveTo>
                    <a:pt x="1" y="0"/>
                  </a:moveTo>
                  <a:lnTo>
                    <a:pt x="1" y="18664"/>
                  </a:lnTo>
                  <a:lnTo>
                    <a:pt x="20766" y="18664"/>
                  </a:lnTo>
                  <a:lnTo>
                    <a:pt x="20766" y="18076"/>
                  </a:lnTo>
                  <a:lnTo>
                    <a:pt x="505" y="1807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3"/>
            <p:cNvSpPr/>
            <p:nvPr/>
          </p:nvSpPr>
          <p:spPr>
            <a:xfrm>
              <a:off x="2041107" y="3448273"/>
              <a:ext cx="46116" cy="137335"/>
            </a:xfrm>
            <a:custGeom>
              <a:avLst/>
              <a:gdLst/>
              <a:ahLst/>
              <a:cxnLst/>
              <a:rect l="l" t="t" r="r" b="b"/>
              <a:pathLst>
                <a:path w="3868" h="11519" extrusionOk="0">
                  <a:moveTo>
                    <a:pt x="1" y="1"/>
                  </a:moveTo>
                  <a:lnTo>
                    <a:pt x="1" y="11519"/>
                  </a:lnTo>
                  <a:lnTo>
                    <a:pt x="3868" y="11519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3"/>
            <p:cNvSpPr/>
            <p:nvPr/>
          </p:nvSpPr>
          <p:spPr>
            <a:xfrm>
              <a:off x="2041107" y="3389634"/>
              <a:ext cx="46116" cy="46617"/>
            </a:xfrm>
            <a:custGeom>
              <a:avLst/>
              <a:gdLst/>
              <a:ahLst/>
              <a:cxnLst/>
              <a:rect l="l" t="t" r="r" b="b"/>
              <a:pathLst>
                <a:path w="3868" h="3910" extrusionOk="0">
                  <a:moveTo>
                    <a:pt x="1" y="1"/>
                  </a:moveTo>
                  <a:lnTo>
                    <a:pt x="1" y="3910"/>
                  </a:lnTo>
                  <a:lnTo>
                    <a:pt x="3868" y="3910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3"/>
            <p:cNvSpPr/>
            <p:nvPr/>
          </p:nvSpPr>
          <p:spPr>
            <a:xfrm>
              <a:off x="2096741" y="3448273"/>
              <a:ext cx="152370" cy="137335"/>
            </a:xfrm>
            <a:custGeom>
              <a:avLst/>
              <a:gdLst/>
              <a:ahLst/>
              <a:cxnLst/>
              <a:rect l="l" t="t" r="r" b="b"/>
              <a:pathLst>
                <a:path w="12780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12779" y="11519"/>
                  </a:lnTo>
                  <a:lnTo>
                    <a:pt x="1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3"/>
            <p:cNvSpPr/>
            <p:nvPr/>
          </p:nvSpPr>
          <p:spPr>
            <a:xfrm>
              <a:off x="2096741" y="3389634"/>
              <a:ext cx="152370" cy="46617"/>
            </a:xfrm>
            <a:custGeom>
              <a:avLst/>
              <a:gdLst/>
              <a:ahLst/>
              <a:cxnLst/>
              <a:rect l="l" t="t" r="r" b="b"/>
              <a:pathLst>
                <a:path w="12780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12779" y="3910"/>
                  </a:lnTo>
                  <a:lnTo>
                    <a:pt x="1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3"/>
            <p:cNvSpPr/>
            <p:nvPr/>
          </p:nvSpPr>
          <p:spPr>
            <a:xfrm>
              <a:off x="2258634" y="3448273"/>
              <a:ext cx="45615" cy="137335"/>
            </a:xfrm>
            <a:custGeom>
              <a:avLst/>
              <a:gdLst/>
              <a:ahLst/>
              <a:cxnLst/>
              <a:rect l="l" t="t" r="r" b="b"/>
              <a:pathLst>
                <a:path w="3826" h="11519" extrusionOk="0">
                  <a:moveTo>
                    <a:pt x="0" y="1"/>
                  </a:moveTo>
                  <a:lnTo>
                    <a:pt x="0" y="11519"/>
                  </a:lnTo>
                  <a:lnTo>
                    <a:pt x="3825" y="11519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3"/>
            <p:cNvSpPr/>
            <p:nvPr/>
          </p:nvSpPr>
          <p:spPr>
            <a:xfrm>
              <a:off x="2258634" y="3389634"/>
              <a:ext cx="45615" cy="46617"/>
            </a:xfrm>
            <a:custGeom>
              <a:avLst/>
              <a:gdLst/>
              <a:ahLst/>
              <a:cxnLst/>
              <a:rect l="l" t="t" r="r" b="b"/>
              <a:pathLst>
                <a:path w="3826" h="3910" extrusionOk="0">
                  <a:moveTo>
                    <a:pt x="0" y="1"/>
                  </a:moveTo>
                  <a:lnTo>
                    <a:pt x="0" y="3910"/>
                  </a:lnTo>
                  <a:lnTo>
                    <a:pt x="3825" y="3910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3"/>
            <p:cNvSpPr/>
            <p:nvPr/>
          </p:nvSpPr>
          <p:spPr>
            <a:xfrm>
              <a:off x="2022567" y="3381622"/>
              <a:ext cx="292697" cy="222533"/>
            </a:xfrm>
            <a:custGeom>
              <a:avLst/>
              <a:gdLst/>
              <a:ahLst/>
              <a:cxnLst/>
              <a:rect l="l" t="t" r="r" b="b"/>
              <a:pathLst>
                <a:path w="24550" h="18665" extrusionOk="0">
                  <a:moveTo>
                    <a:pt x="0" y="0"/>
                  </a:moveTo>
                  <a:lnTo>
                    <a:pt x="0" y="18664"/>
                  </a:lnTo>
                  <a:lnTo>
                    <a:pt x="24549" y="18664"/>
                  </a:lnTo>
                  <a:lnTo>
                    <a:pt x="24549" y="18076"/>
                  </a:lnTo>
                  <a:lnTo>
                    <a:pt x="631" y="18076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1666206" y="3381622"/>
              <a:ext cx="4018" cy="248584"/>
            </a:xfrm>
            <a:custGeom>
              <a:avLst/>
              <a:gdLst/>
              <a:ahLst/>
              <a:cxnLst/>
              <a:rect l="l" t="t" r="r" b="b"/>
              <a:pathLst>
                <a:path w="337" h="20850" extrusionOk="0">
                  <a:moveTo>
                    <a:pt x="1" y="0"/>
                  </a:moveTo>
                  <a:lnTo>
                    <a:pt x="1" y="20850"/>
                  </a:lnTo>
                  <a:lnTo>
                    <a:pt x="337" y="2085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1815568" y="3381622"/>
              <a:ext cx="4018" cy="248584"/>
            </a:xfrm>
            <a:custGeom>
              <a:avLst/>
              <a:gdLst/>
              <a:ahLst/>
              <a:cxnLst/>
              <a:rect l="l" t="t" r="r" b="b"/>
              <a:pathLst>
                <a:path w="337" h="20850" extrusionOk="0">
                  <a:moveTo>
                    <a:pt x="0" y="0"/>
                  </a:moveTo>
                  <a:lnTo>
                    <a:pt x="0" y="20850"/>
                  </a:lnTo>
                  <a:lnTo>
                    <a:pt x="337" y="2085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1F285F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1654176" y="3363069"/>
              <a:ext cx="177431" cy="18563"/>
            </a:xfrm>
            <a:custGeom>
              <a:avLst/>
              <a:gdLst/>
              <a:ahLst/>
              <a:cxnLst/>
              <a:rect l="l" t="t" r="r" b="b"/>
              <a:pathLst>
                <a:path w="14882" h="1557" extrusionOk="0">
                  <a:moveTo>
                    <a:pt x="1" y="1"/>
                  </a:moveTo>
                  <a:lnTo>
                    <a:pt x="1" y="1556"/>
                  </a:lnTo>
                  <a:lnTo>
                    <a:pt x="14881" y="1556"/>
                  </a:lnTo>
                  <a:lnTo>
                    <a:pt x="14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1085809" y="2908467"/>
              <a:ext cx="1314599" cy="44626"/>
            </a:xfrm>
            <a:custGeom>
              <a:avLst/>
              <a:gdLst/>
              <a:ahLst/>
              <a:cxnLst/>
              <a:rect l="l" t="t" r="r" b="b"/>
              <a:pathLst>
                <a:path w="110262" h="3743" extrusionOk="0">
                  <a:moveTo>
                    <a:pt x="1" y="1"/>
                  </a:moveTo>
                  <a:lnTo>
                    <a:pt x="1" y="3742"/>
                  </a:lnTo>
                  <a:lnTo>
                    <a:pt x="110261" y="3742"/>
                  </a:lnTo>
                  <a:lnTo>
                    <a:pt x="110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33"/>
          <p:cNvGrpSpPr/>
          <p:nvPr/>
        </p:nvGrpSpPr>
        <p:grpSpPr>
          <a:xfrm>
            <a:off x="7861454" y="2456798"/>
            <a:ext cx="276638" cy="229911"/>
            <a:chOff x="3266679" y="4234561"/>
            <a:chExt cx="276638" cy="229911"/>
          </a:xfrm>
        </p:grpSpPr>
        <p:sp>
          <p:nvSpPr>
            <p:cNvPr id="2378" name="Google Shape;2378;p33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3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3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3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3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3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3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3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3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7"/>
          <p:cNvSpPr/>
          <p:nvPr/>
        </p:nvSpPr>
        <p:spPr>
          <a:xfrm>
            <a:off x="3961950" y="1181433"/>
            <a:ext cx="1220100" cy="12201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 txBox="1">
            <a:spLocks noGrp="1"/>
          </p:cNvSpPr>
          <p:nvPr>
            <p:ph type="title"/>
          </p:nvPr>
        </p:nvSpPr>
        <p:spPr>
          <a:xfrm>
            <a:off x="573314" y="2308217"/>
            <a:ext cx="7590971" cy="787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UNDERSTANDING</a:t>
            </a:r>
            <a:br>
              <a:rPr lang="en" dirty="0" smtClean="0"/>
            </a:br>
            <a:r>
              <a:rPr lang="en" dirty="0" smtClean="0"/>
              <a:t>&amp; PREPROCESSING</a:t>
            </a:r>
            <a:endParaRPr dirty="0"/>
          </a:p>
        </p:txBody>
      </p:sp>
      <p:sp>
        <p:nvSpPr>
          <p:cNvPr id="2527" name="Google Shape;2527;p37"/>
          <p:cNvSpPr txBox="1">
            <a:spLocks noGrp="1"/>
          </p:cNvSpPr>
          <p:nvPr>
            <p:ph type="title" idx="2"/>
          </p:nvPr>
        </p:nvSpPr>
        <p:spPr>
          <a:xfrm>
            <a:off x="4114800" y="1518613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891004" y="1181432"/>
            <a:ext cx="276638" cy="229912"/>
            <a:chOff x="3891004" y="1254002"/>
            <a:chExt cx="276638" cy="229912"/>
          </a:xfrm>
        </p:grpSpPr>
        <p:sp>
          <p:nvSpPr>
            <p:cNvPr id="2530" name="Google Shape;2530;p37"/>
            <p:cNvSpPr/>
            <p:nvPr/>
          </p:nvSpPr>
          <p:spPr>
            <a:xfrm rot="5400000" flipH="1">
              <a:off x="4026185" y="122565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 rot="5400000" flipH="1">
              <a:off x="4026392" y="1226078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 rot="5400000" flipH="1">
              <a:off x="4026186" y="1225865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 rot="5400000" flipH="1">
              <a:off x="4026187" y="1230628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 rot="5400000" flipH="1">
              <a:off x="4026392" y="1225869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 rot="5400000" flipH="1">
              <a:off x="4026174" y="1396068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 rot="5400000" flipH="1">
              <a:off x="4026390" y="1451980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 rot="5400000" flipH="1">
              <a:off x="4025971" y="1284472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5400000" flipH="1">
              <a:off x="4026175" y="1340372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29204" y="2039982"/>
            <a:ext cx="276638" cy="229912"/>
            <a:chOff x="5029204" y="2112552"/>
            <a:chExt cx="276638" cy="229912"/>
          </a:xfrm>
        </p:grpSpPr>
        <p:sp>
          <p:nvSpPr>
            <p:cNvPr id="2540" name="Google Shape;2540;p37"/>
            <p:cNvSpPr/>
            <p:nvPr/>
          </p:nvSpPr>
          <p:spPr>
            <a:xfrm rot="5400000" flipH="1">
              <a:off x="5164385" y="2084206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 rot="5400000" flipH="1">
              <a:off x="5164592" y="2084628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 rot="5400000" flipH="1">
              <a:off x="5164386" y="2084415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 rot="5400000" flipH="1">
              <a:off x="5164387" y="2089178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5400000" flipH="1">
              <a:off x="5164592" y="2084419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rot="5400000" flipH="1">
              <a:off x="5164374" y="2254618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 rot="5400000" flipH="1">
              <a:off x="5164590" y="2310530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 rot="5400000" flipH="1">
              <a:off x="5164171" y="2143022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 rot="5400000" flipH="1">
              <a:off x="5164375" y="2198922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63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94" y="1822845"/>
            <a:ext cx="3857076" cy="548700"/>
          </a:xfrm>
        </p:spPr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7401"/>
            <a:ext cx="4593771" cy="731400"/>
          </a:xfrm>
        </p:spPr>
        <p:txBody>
          <a:bodyPr/>
          <a:lstStyle/>
          <a:p>
            <a:r>
              <a:rPr lang="en-US" dirty="0" smtClean="0"/>
              <a:t>Data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diunduh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tx1"/>
                </a:solidFill>
                <a:hlinkClick r:id="rId2"/>
              </a:rPr>
              <a:t>kaggle</a:t>
            </a:r>
            <a:r>
              <a:rPr lang="en-US" dirty="0" smtClean="0"/>
              <a:t>.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gabungan</a:t>
            </a:r>
            <a:r>
              <a:rPr lang="en-US" dirty="0" smtClean="0"/>
              <a:t> 3 data yang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/>
              <a:t> </a:t>
            </a:r>
            <a:r>
              <a:rPr lang="en-US" dirty="0" smtClean="0"/>
              <a:t>residential, </a:t>
            </a:r>
            <a:r>
              <a:rPr lang="en-US" dirty="0" err="1" smtClean="0"/>
              <a:t>fitur</a:t>
            </a:r>
            <a:r>
              <a:rPr lang="en-US" dirty="0" smtClean="0"/>
              <a:t> condominium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505325" y="1328673"/>
            <a:ext cx="3982650" cy="2529002"/>
            <a:chOff x="4505325" y="1328673"/>
            <a:chExt cx="3982650" cy="2529002"/>
          </a:xfrm>
        </p:grpSpPr>
        <p:sp>
          <p:nvSpPr>
            <p:cNvPr id="29" name="Google Shape;3418;p59"/>
            <p:cNvSpPr/>
            <p:nvPr/>
          </p:nvSpPr>
          <p:spPr>
            <a:xfrm>
              <a:off x="4505325" y="3700475"/>
              <a:ext cx="930600" cy="1572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17;p59"/>
            <p:cNvSpPr/>
            <p:nvPr/>
          </p:nvSpPr>
          <p:spPr>
            <a:xfrm>
              <a:off x="5724525" y="3700475"/>
              <a:ext cx="1362000" cy="1572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16;p59"/>
            <p:cNvSpPr/>
            <p:nvPr/>
          </p:nvSpPr>
          <p:spPr>
            <a:xfrm>
              <a:off x="7381875" y="3700475"/>
              <a:ext cx="1106100" cy="1572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3421;p59"/>
            <p:cNvGrpSpPr/>
            <p:nvPr/>
          </p:nvGrpSpPr>
          <p:grpSpPr>
            <a:xfrm>
              <a:off x="4841078" y="1328673"/>
              <a:ext cx="3180602" cy="2486156"/>
              <a:chOff x="4794566" y="1229221"/>
              <a:chExt cx="3492864" cy="2730239"/>
            </a:xfrm>
          </p:grpSpPr>
          <p:sp>
            <p:nvSpPr>
              <p:cNvPr id="9" name="Google Shape;3422;p59"/>
              <p:cNvSpPr/>
              <p:nvPr/>
            </p:nvSpPr>
            <p:spPr>
              <a:xfrm>
                <a:off x="6010192" y="3526823"/>
                <a:ext cx="1061612" cy="432637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6128" extrusionOk="0">
                    <a:moveTo>
                      <a:pt x="2443" y="1"/>
                    </a:moveTo>
                    <a:lnTo>
                      <a:pt x="2222" y="2875"/>
                    </a:lnTo>
                    <a:cubicBezTo>
                      <a:pt x="2222" y="2875"/>
                      <a:pt x="2339" y="3398"/>
                      <a:pt x="1529" y="4116"/>
                    </a:cubicBezTo>
                    <a:cubicBezTo>
                      <a:pt x="732" y="4835"/>
                      <a:pt x="92" y="5500"/>
                      <a:pt x="92" y="5500"/>
                    </a:cubicBezTo>
                    <a:cubicBezTo>
                      <a:pt x="92" y="5500"/>
                      <a:pt x="1" y="5657"/>
                      <a:pt x="1" y="5892"/>
                    </a:cubicBezTo>
                    <a:cubicBezTo>
                      <a:pt x="1" y="6115"/>
                      <a:pt x="131" y="6127"/>
                      <a:pt x="693" y="6127"/>
                    </a:cubicBezTo>
                    <a:lnTo>
                      <a:pt x="14345" y="6127"/>
                    </a:lnTo>
                    <a:cubicBezTo>
                      <a:pt x="14906" y="6127"/>
                      <a:pt x="15037" y="6115"/>
                      <a:pt x="15037" y="5892"/>
                    </a:cubicBezTo>
                    <a:cubicBezTo>
                      <a:pt x="15037" y="5657"/>
                      <a:pt x="14946" y="5500"/>
                      <a:pt x="14946" y="5500"/>
                    </a:cubicBezTo>
                    <a:cubicBezTo>
                      <a:pt x="14946" y="5500"/>
                      <a:pt x="14305" y="4835"/>
                      <a:pt x="13495" y="4116"/>
                    </a:cubicBezTo>
                    <a:cubicBezTo>
                      <a:pt x="12699" y="3398"/>
                      <a:pt x="12804" y="2875"/>
                      <a:pt x="12804" y="2875"/>
                    </a:cubicBezTo>
                    <a:lnTo>
                      <a:pt x="125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423;p59"/>
              <p:cNvSpPr/>
              <p:nvPr/>
            </p:nvSpPr>
            <p:spPr>
              <a:xfrm>
                <a:off x="4794566" y="1229221"/>
                <a:ext cx="3492864" cy="2297606"/>
              </a:xfrm>
              <a:custGeom>
                <a:avLst/>
                <a:gdLst/>
                <a:ahLst/>
                <a:cxnLst/>
                <a:rect l="l" t="t" r="r" b="b"/>
                <a:pathLst>
                  <a:path w="49474" h="32544" extrusionOk="0">
                    <a:moveTo>
                      <a:pt x="2509" y="0"/>
                    </a:moveTo>
                    <a:cubicBezTo>
                      <a:pt x="1124" y="0"/>
                      <a:pt x="0" y="1124"/>
                      <a:pt x="0" y="2509"/>
                    </a:cubicBezTo>
                    <a:lnTo>
                      <a:pt x="0" y="30035"/>
                    </a:lnTo>
                    <a:cubicBezTo>
                      <a:pt x="0" y="31420"/>
                      <a:pt x="1124" y="32544"/>
                      <a:pt x="2509" y="32544"/>
                    </a:cubicBezTo>
                    <a:lnTo>
                      <a:pt x="46965" y="32544"/>
                    </a:lnTo>
                    <a:cubicBezTo>
                      <a:pt x="48350" y="32544"/>
                      <a:pt x="49474" y="31420"/>
                      <a:pt x="49474" y="30035"/>
                    </a:cubicBezTo>
                    <a:lnTo>
                      <a:pt x="49474" y="2509"/>
                    </a:lnTo>
                    <a:cubicBezTo>
                      <a:pt x="49474" y="1124"/>
                      <a:pt x="48350" y="0"/>
                      <a:pt x="46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424;p59"/>
              <p:cNvSpPr/>
              <p:nvPr/>
            </p:nvSpPr>
            <p:spPr>
              <a:xfrm>
                <a:off x="6472417" y="3323532"/>
                <a:ext cx="137163" cy="13716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9107" y="1672227"/>
              <a:ext cx="3044544" cy="1300892"/>
            </a:xfrm>
            <a:prstGeom prst="rect">
              <a:avLst/>
            </a:prstGeom>
          </p:spPr>
        </p:pic>
        <p:pic>
          <p:nvPicPr>
            <p:cNvPr id="15" name="Picture 2" descr="Kaggle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005" y="1931700"/>
              <a:ext cx="1125338" cy="43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oogle Shape;3430;p59"/>
            <p:cNvGrpSpPr/>
            <p:nvPr/>
          </p:nvGrpSpPr>
          <p:grpSpPr>
            <a:xfrm>
              <a:off x="4693502" y="2756876"/>
              <a:ext cx="558914" cy="1057887"/>
              <a:chOff x="5831933" y="1426049"/>
              <a:chExt cx="1401841" cy="2653341"/>
            </a:xfrm>
          </p:grpSpPr>
          <p:sp>
            <p:nvSpPr>
              <p:cNvPr id="20" name="Google Shape;3431;p59"/>
              <p:cNvSpPr/>
              <p:nvPr/>
            </p:nvSpPr>
            <p:spPr>
              <a:xfrm>
                <a:off x="5831933" y="1426049"/>
                <a:ext cx="1401841" cy="2653341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42212" extrusionOk="0">
                    <a:moveTo>
                      <a:pt x="1712" y="1"/>
                    </a:moveTo>
                    <a:cubicBezTo>
                      <a:pt x="771" y="1"/>
                      <a:pt x="1" y="967"/>
                      <a:pt x="1" y="2143"/>
                    </a:cubicBezTo>
                    <a:lnTo>
                      <a:pt x="1" y="40082"/>
                    </a:lnTo>
                    <a:cubicBezTo>
                      <a:pt x="1" y="41257"/>
                      <a:pt x="771" y="42212"/>
                      <a:pt x="1712" y="42212"/>
                    </a:cubicBezTo>
                    <a:lnTo>
                      <a:pt x="20590" y="42212"/>
                    </a:lnTo>
                    <a:cubicBezTo>
                      <a:pt x="21531" y="42212"/>
                      <a:pt x="22301" y="41257"/>
                      <a:pt x="22301" y="40082"/>
                    </a:cubicBezTo>
                    <a:lnTo>
                      <a:pt x="22301" y="2143"/>
                    </a:lnTo>
                    <a:cubicBezTo>
                      <a:pt x="22301" y="967"/>
                      <a:pt x="21531" y="1"/>
                      <a:pt x="20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432;p59"/>
              <p:cNvSpPr/>
              <p:nvPr/>
            </p:nvSpPr>
            <p:spPr>
              <a:xfrm>
                <a:off x="6434698" y="3711415"/>
                <a:ext cx="196312" cy="196367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124" extrusionOk="0">
                    <a:moveTo>
                      <a:pt x="1555" y="1"/>
                    </a:moveTo>
                    <a:cubicBezTo>
                      <a:pt x="693" y="1"/>
                      <a:pt x="1" y="694"/>
                      <a:pt x="1" y="1556"/>
                    </a:cubicBezTo>
                    <a:cubicBezTo>
                      <a:pt x="1" y="2418"/>
                      <a:pt x="693" y="3124"/>
                      <a:pt x="1555" y="3124"/>
                    </a:cubicBezTo>
                    <a:cubicBezTo>
                      <a:pt x="2431" y="3124"/>
                      <a:pt x="3123" y="2418"/>
                      <a:pt x="3123" y="1556"/>
                    </a:cubicBezTo>
                    <a:cubicBezTo>
                      <a:pt x="3123" y="694"/>
                      <a:pt x="2431" y="1"/>
                      <a:pt x="1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" name="Google Shape;3433;p59"/>
            <p:cNvPicPr preferRelativeResize="0"/>
            <p:nvPr/>
          </p:nvPicPr>
          <p:blipFill rotWithShape="1">
            <a:blip r:embed="rId5">
              <a:alphaModFix/>
            </a:blip>
            <a:srcRect t="5220" b="5229"/>
            <a:stretch/>
          </p:blipFill>
          <p:spPr>
            <a:xfrm>
              <a:off x="4767314" y="2842401"/>
              <a:ext cx="411300" cy="675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grpSp>
          <p:nvGrpSpPr>
            <p:cNvPr id="23" name="Google Shape;3426;p59"/>
            <p:cNvGrpSpPr/>
            <p:nvPr/>
          </p:nvGrpSpPr>
          <p:grpSpPr>
            <a:xfrm>
              <a:off x="7476661" y="2399780"/>
              <a:ext cx="930645" cy="1415044"/>
              <a:chOff x="1724135" y="1120426"/>
              <a:chExt cx="1909015" cy="2902655"/>
            </a:xfrm>
          </p:grpSpPr>
          <p:sp>
            <p:nvSpPr>
              <p:cNvPr id="24" name="Google Shape;3427;p59"/>
              <p:cNvSpPr/>
              <p:nvPr/>
            </p:nvSpPr>
            <p:spPr>
              <a:xfrm>
                <a:off x="1724135" y="1120426"/>
                <a:ext cx="1909015" cy="2902655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51329" extrusionOk="0">
                    <a:moveTo>
                      <a:pt x="2587" y="0"/>
                    </a:moveTo>
                    <a:cubicBezTo>
                      <a:pt x="1162" y="0"/>
                      <a:pt x="0" y="1163"/>
                      <a:pt x="0" y="2600"/>
                    </a:cubicBezTo>
                    <a:lnTo>
                      <a:pt x="0" y="48730"/>
                    </a:lnTo>
                    <a:cubicBezTo>
                      <a:pt x="0" y="50167"/>
                      <a:pt x="1162" y="51329"/>
                      <a:pt x="2587" y="51329"/>
                    </a:cubicBezTo>
                    <a:lnTo>
                      <a:pt x="31158" y="51329"/>
                    </a:lnTo>
                    <a:cubicBezTo>
                      <a:pt x="32595" y="51329"/>
                      <a:pt x="33758" y="50167"/>
                      <a:pt x="33758" y="48730"/>
                    </a:cubicBezTo>
                    <a:lnTo>
                      <a:pt x="33758" y="2600"/>
                    </a:lnTo>
                    <a:cubicBezTo>
                      <a:pt x="33758" y="1163"/>
                      <a:pt x="32595" y="0"/>
                      <a:pt x="311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428;p59"/>
              <p:cNvSpPr/>
              <p:nvPr/>
            </p:nvSpPr>
            <p:spPr>
              <a:xfrm>
                <a:off x="2593675" y="3695332"/>
                <a:ext cx="169932" cy="170782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6" name="Google Shape;3429;p59"/>
            <p:cNvPicPr preferRelativeResize="0"/>
            <p:nvPr/>
          </p:nvPicPr>
          <p:blipFill rotWithShape="1">
            <a:blip r:embed="rId6">
              <a:alphaModFix/>
            </a:blip>
            <a:srcRect l="1143" r="1152"/>
            <a:stretch/>
          </p:blipFill>
          <p:spPr>
            <a:xfrm>
              <a:off x="7559487" y="2480400"/>
              <a:ext cx="765000" cy="10122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66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CHECKING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r="1869" b="2826"/>
          <a:stretch/>
        </p:blipFill>
        <p:spPr>
          <a:xfrm>
            <a:off x="627469" y="977678"/>
            <a:ext cx="6267177" cy="3306445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6894646" y="1813834"/>
            <a:ext cx="203520" cy="750047"/>
          </a:xfrm>
          <a:prstGeom prst="rightBrace">
            <a:avLst/>
          </a:prstGeom>
          <a:noFill/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6894646" y="2738891"/>
            <a:ext cx="203520" cy="1448728"/>
          </a:xfrm>
          <a:prstGeom prst="rightBrace">
            <a:avLst/>
          </a:prstGeom>
          <a:noFill/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79001" y="1927247"/>
            <a:ext cx="155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ind" panose="020B0604020202020204" charset="0"/>
                <a:cs typeface="Hind" panose="020B0604020202020204" charset="0"/>
              </a:rPr>
              <a:t>Condominium</a:t>
            </a:r>
          </a:p>
          <a:p>
            <a:r>
              <a:rPr lang="en-US" sz="1300" b="1" dirty="0" smtClean="0">
                <a:latin typeface="Hind" panose="020B0604020202020204" charset="0"/>
                <a:cs typeface="Hind" panose="020B0604020202020204" charset="0"/>
              </a:rPr>
              <a:t>16 </a:t>
            </a:r>
            <a:r>
              <a:rPr lang="en-US" sz="1300" b="1" dirty="0" err="1" smtClean="0">
                <a:latin typeface="Hind" panose="020B0604020202020204" charset="0"/>
                <a:cs typeface="Hind" panose="020B0604020202020204" charset="0"/>
              </a:rPr>
              <a:t>kolom</a:t>
            </a:r>
            <a:r>
              <a:rPr lang="en-US" sz="1300" b="1" dirty="0" smtClean="0"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sz="1300" b="1" dirty="0" err="1" smtClean="0">
                <a:latin typeface="Hind" panose="020B0604020202020204" charset="0"/>
                <a:cs typeface="Hind" panose="020B0604020202020204" charset="0"/>
              </a:rPr>
              <a:t>kosong</a:t>
            </a:r>
            <a:endParaRPr lang="en-US" sz="1300" b="1" dirty="0"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8166" y="3209339"/>
            <a:ext cx="14930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ind" panose="020B0604020202020204" charset="0"/>
                <a:cs typeface="Hind" panose="020B0604020202020204" charset="0"/>
              </a:rPr>
              <a:t>Residential</a:t>
            </a:r>
          </a:p>
          <a:p>
            <a:r>
              <a:rPr lang="en-US" sz="1300" b="1" dirty="0" smtClean="0">
                <a:latin typeface="Hind" panose="020B0604020202020204" charset="0"/>
                <a:cs typeface="Hind" panose="020B0604020202020204" charset="0"/>
              </a:rPr>
              <a:t>2 </a:t>
            </a:r>
            <a:r>
              <a:rPr lang="en-US" sz="1300" b="1" dirty="0" err="1" smtClean="0">
                <a:latin typeface="Hind" panose="020B0604020202020204" charset="0"/>
                <a:cs typeface="Hind" panose="020B0604020202020204" charset="0"/>
              </a:rPr>
              <a:t>kolom</a:t>
            </a:r>
            <a:r>
              <a:rPr lang="en-US" sz="1300" b="1" dirty="0" smtClean="0"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sz="1300" b="1" dirty="0" err="1" smtClean="0">
                <a:latin typeface="Hind" panose="020B0604020202020204" charset="0"/>
                <a:cs typeface="Hind" panose="020B0604020202020204" charset="0"/>
              </a:rPr>
              <a:t>kosong</a:t>
            </a:r>
            <a:endParaRPr lang="en-US" sz="1300" b="1" dirty="0"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201" y="4305244"/>
            <a:ext cx="7135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ind" panose="020B0604020202020204" charset="0"/>
                <a:cs typeface="Hind" panose="020B0604020202020204" charset="0"/>
              </a:rPr>
              <a:t>Total Row = 158957, Total Column = 47</a:t>
            </a:r>
            <a:endParaRPr lang="en-US" dirty="0"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CHECKING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617525" y="2095260"/>
            <a:ext cx="1701101" cy="1704908"/>
            <a:chOff x="1465976" y="1900568"/>
            <a:chExt cx="1389809" cy="1392919"/>
          </a:xfrm>
        </p:grpSpPr>
        <p:sp>
          <p:nvSpPr>
            <p:cNvPr id="23" name="Oval 22"/>
            <p:cNvSpPr/>
            <p:nvPr/>
          </p:nvSpPr>
          <p:spPr>
            <a:xfrm>
              <a:off x="1465976" y="1900568"/>
              <a:ext cx="1389809" cy="13898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ie 23"/>
            <p:cNvSpPr/>
            <p:nvPr/>
          </p:nvSpPr>
          <p:spPr>
            <a:xfrm>
              <a:off x="1465976" y="1903678"/>
              <a:ext cx="1389809" cy="1389809"/>
            </a:xfrm>
            <a:prstGeom prst="pie">
              <a:avLst>
                <a:gd name="adj1" fmla="val 1491644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843839" y="2271520"/>
              <a:ext cx="647903" cy="6479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Google Shape;3068;p47"/>
          <p:cNvSpPr txBox="1"/>
          <p:nvPr/>
        </p:nvSpPr>
        <p:spPr>
          <a:xfrm>
            <a:off x="2642550" y="1159817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SORT BY SOURCE</a:t>
            </a:r>
            <a:endParaRPr sz="21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212558" y="3756759"/>
            <a:ext cx="2491420" cy="498317"/>
            <a:chOff x="1194500" y="3345868"/>
            <a:chExt cx="2491420" cy="498317"/>
          </a:xfrm>
        </p:grpSpPr>
        <p:sp>
          <p:nvSpPr>
            <p:cNvPr id="25" name="Google Shape;3085;p47"/>
            <p:cNvSpPr/>
            <p:nvPr/>
          </p:nvSpPr>
          <p:spPr>
            <a:xfrm>
              <a:off x="1194500" y="3517408"/>
              <a:ext cx="155239" cy="155239"/>
            </a:xfrm>
            <a:prstGeom prst="diamond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6;p47"/>
            <p:cNvSpPr txBox="1"/>
            <p:nvPr/>
          </p:nvSpPr>
          <p:spPr>
            <a:xfrm>
              <a:off x="1349739" y="3345868"/>
              <a:ext cx="2336181" cy="498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dk1"/>
                  </a:solidFill>
                  <a:latin typeface="Hind" panose="020B0604020202020204" charset="0"/>
                  <a:ea typeface="Lato Black"/>
                  <a:cs typeface="Hind" panose="020B0604020202020204" charset="0"/>
                  <a:sym typeface="Lato Black"/>
                </a:rPr>
                <a:t>Residential (67,12%)</a:t>
              </a:r>
              <a:endParaRPr lang="en-US" dirty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12558" y="4176007"/>
            <a:ext cx="3499132" cy="471514"/>
            <a:chOff x="1194499" y="3932586"/>
            <a:chExt cx="3499132" cy="471514"/>
          </a:xfrm>
        </p:grpSpPr>
        <p:sp>
          <p:nvSpPr>
            <p:cNvPr id="28" name="Google Shape;3084;p47"/>
            <p:cNvSpPr/>
            <p:nvPr/>
          </p:nvSpPr>
          <p:spPr>
            <a:xfrm>
              <a:off x="1194499" y="4090724"/>
              <a:ext cx="155239" cy="155239"/>
            </a:xfrm>
            <a:prstGeom prst="diamond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6;p47"/>
            <p:cNvSpPr txBox="1"/>
            <p:nvPr/>
          </p:nvSpPr>
          <p:spPr>
            <a:xfrm>
              <a:off x="1349738" y="3932586"/>
              <a:ext cx="3343893" cy="471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Hind" panose="020B0604020202020204" charset="0"/>
                  <a:ea typeface="Lato Black"/>
                  <a:cs typeface="Hind" panose="020B0604020202020204" charset="0"/>
                  <a:sym typeface="Lato Black"/>
                </a:rPr>
                <a:t>Condominium (32,88%)</a:t>
              </a:r>
              <a:endParaRPr lang="en-US" dirty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endParaRPr>
            </a:p>
          </p:txBody>
        </p:sp>
      </p:grpSp>
      <p:sp>
        <p:nvSpPr>
          <p:cNvPr id="47" name="Google Shape;2650;p39"/>
          <p:cNvSpPr txBox="1"/>
          <p:nvPr/>
        </p:nvSpPr>
        <p:spPr>
          <a:xfrm>
            <a:off x="4485239" y="2095260"/>
            <a:ext cx="3853543" cy="219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Dari perbedaan fitur berdasarkan missingness tersebut, dapat disimpulkan bahwa kedua tipe properti memiliki fitur yang berbeda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Kedua tipe properti dinilai lebih baik memiliki </a:t>
            </a: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model yang berbeda 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agar hasil prediksi lebih akurat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Tipe </a:t>
            </a: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Residential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dipilih untuk digunakan dalam penelitian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" name="Google Shape;3066;p47"/>
          <p:cNvSpPr txBox="1"/>
          <p:nvPr/>
        </p:nvSpPr>
        <p:spPr>
          <a:xfrm>
            <a:off x="1169355" y="1465003"/>
            <a:ext cx="2597442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JUMLAH DATA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62896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CHECKING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65685" y="1758512"/>
            <a:ext cx="1986300" cy="1987797"/>
            <a:chOff x="1464992" y="1898537"/>
            <a:chExt cx="1390793" cy="1391841"/>
          </a:xfrm>
        </p:grpSpPr>
        <p:sp>
          <p:nvSpPr>
            <p:cNvPr id="23" name="Oval 22"/>
            <p:cNvSpPr/>
            <p:nvPr/>
          </p:nvSpPr>
          <p:spPr>
            <a:xfrm>
              <a:off x="1465976" y="1900569"/>
              <a:ext cx="1389809" cy="13898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ie 23"/>
            <p:cNvSpPr/>
            <p:nvPr/>
          </p:nvSpPr>
          <p:spPr>
            <a:xfrm>
              <a:off x="1464992" y="1898537"/>
              <a:ext cx="1390793" cy="1390793"/>
            </a:xfrm>
            <a:prstGeom prst="pie">
              <a:avLst>
                <a:gd name="adj1" fmla="val 4930724"/>
                <a:gd name="adj2" fmla="val 1620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843838" y="2267720"/>
              <a:ext cx="647903" cy="647903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Google Shape;3068;p47"/>
          <p:cNvSpPr txBox="1"/>
          <p:nvPr/>
        </p:nvSpPr>
        <p:spPr>
          <a:xfrm>
            <a:off x="2642550" y="1159817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QUALIFIED</a:t>
            </a:r>
            <a:endParaRPr sz="21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006497" y="2161637"/>
            <a:ext cx="2185777" cy="498317"/>
            <a:chOff x="1190646" y="3473478"/>
            <a:chExt cx="2185777" cy="498317"/>
          </a:xfrm>
        </p:grpSpPr>
        <p:sp>
          <p:nvSpPr>
            <p:cNvPr id="25" name="Google Shape;3085;p47"/>
            <p:cNvSpPr/>
            <p:nvPr/>
          </p:nvSpPr>
          <p:spPr>
            <a:xfrm>
              <a:off x="1190646" y="3645018"/>
              <a:ext cx="155239" cy="155239"/>
            </a:xfrm>
            <a:prstGeom prst="diamond">
              <a:avLst/>
            </a:prstGeom>
            <a:solidFill>
              <a:schemeClr val="accent5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6;p47"/>
            <p:cNvSpPr txBox="1"/>
            <p:nvPr/>
          </p:nvSpPr>
          <p:spPr>
            <a:xfrm>
              <a:off x="1454910" y="3473478"/>
              <a:ext cx="1921513" cy="498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Hind" panose="020B0604020202020204" charset="0"/>
                  <a:ea typeface="Lato Black"/>
                  <a:cs typeface="Hind" panose="020B0604020202020204" charset="0"/>
                  <a:sym typeface="Lato Black"/>
                </a:rPr>
                <a:t>Unqualified (51,97%)</a:t>
              </a:r>
              <a:endParaRPr lang="en-US" sz="1100" dirty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71721" y="3039432"/>
            <a:ext cx="2297208" cy="471514"/>
            <a:chOff x="1180428" y="3899163"/>
            <a:chExt cx="2297208" cy="471514"/>
          </a:xfrm>
          <a:solidFill>
            <a:schemeClr val="accent3"/>
          </a:solidFill>
        </p:grpSpPr>
        <p:sp>
          <p:nvSpPr>
            <p:cNvPr id="28" name="Google Shape;3084;p47"/>
            <p:cNvSpPr/>
            <p:nvPr/>
          </p:nvSpPr>
          <p:spPr>
            <a:xfrm>
              <a:off x="1180428" y="4057301"/>
              <a:ext cx="155239" cy="155239"/>
            </a:xfrm>
            <a:prstGeom prst="diamond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6;p47"/>
            <p:cNvSpPr txBox="1"/>
            <p:nvPr/>
          </p:nvSpPr>
          <p:spPr>
            <a:xfrm>
              <a:off x="1422506" y="3899163"/>
              <a:ext cx="2055130" cy="4715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dk1"/>
                  </a:solidFill>
                  <a:latin typeface="Hind" panose="020B0604020202020204" charset="0"/>
                  <a:ea typeface="Lato Black"/>
                  <a:cs typeface="Hind" panose="020B0604020202020204" charset="0"/>
                  <a:sym typeface="Lato Black"/>
                </a:rPr>
                <a:t>Qualified (48,03%)</a:t>
              </a:r>
              <a:endParaRPr lang="en-US" sz="1100" dirty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endParaRPr>
            </a:p>
          </p:txBody>
        </p:sp>
      </p:grpSp>
      <p:sp>
        <p:nvSpPr>
          <p:cNvPr id="47" name="Google Shape;2650;p39"/>
          <p:cNvSpPr txBox="1"/>
          <p:nvPr/>
        </p:nvSpPr>
        <p:spPr>
          <a:xfrm>
            <a:off x="5246786" y="1651379"/>
            <a:ext cx="3078348" cy="25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 rtl="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Value pada kolom ini merupakan hasil </a:t>
            </a: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penilaian pemerintah 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terhadap harga properti</a:t>
            </a:r>
            <a:endParaRPr lang="en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 rtl="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 spesifikasi rumah yang hampir identik pada data Qualified dan Unqualified, </a:t>
            </a: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2" action="ppaction://hlinksldjump"/>
              </a:rPr>
              <a:t>perbedaan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2" action="ppaction://hlinksldjump"/>
              </a:rPr>
              <a:t> </a:t>
            </a: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2" action="ppaction://hlinksldjump"/>
              </a:rPr>
              <a:t>harga cukup jauh</a:t>
            </a:r>
            <a:endParaRPr lang="en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 rtl="0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analisa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data yang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Qualified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berdasarkan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pemerintah</a:t>
            </a:r>
            <a:endParaRPr lang="en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3594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6" y="2028365"/>
            <a:ext cx="8540136" cy="953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0314" y="1659172"/>
            <a:ext cx="1088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Unqualified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7278" y="3146848"/>
            <a:ext cx="94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  <a:hlinkClick r:id="rId4" action="ppaction://hlinksldjump"/>
              </a:rPr>
              <a:t>Qualified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414145" y="2917304"/>
            <a:ext cx="361664" cy="38958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7158251" y="1784890"/>
            <a:ext cx="784743" cy="659824"/>
          </a:xfrm>
          <a:prstGeom prst="curvedConnector3">
            <a:avLst>
              <a:gd name="adj1" fmla="val 135218"/>
            </a:avLst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63539" y="3619438"/>
            <a:ext cx="6070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fitur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yang hamper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identik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perbedaan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mencapai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US$506500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4" name="Google Shape;2650;p39"/>
          <p:cNvSpPr txBox="1"/>
          <p:nvPr/>
        </p:nvSpPr>
        <p:spPr>
          <a:xfrm>
            <a:off x="4499429" y="1226458"/>
            <a:ext cx="3852000" cy="329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BLDG_NUM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Number of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Building </a:t>
            </a:r>
          </a:p>
          <a:p>
            <a:pPr marL="285750" lvl="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KITCHENS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Number of Kitchen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FIREPLACES : Number of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Fireplace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LANDAREA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Land surface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area (square feet)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USECODE : Numeric code based on property function 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ZIPCODE : Numeric code based on location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LATITUDE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Latitude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LONGITUDE :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Longitude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SALEMONTH : Most recent month the property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sold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" name="Google Shape;2650;p39"/>
          <p:cNvSpPr txBox="1"/>
          <p:nvPr/>
        </p:nvSpPr>
        <p:spPr>
          <a:xfrm>
            <a:off x="647429" y="914460"/>
            <a:ext cx="3852000" cy="360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</a:pP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NUMERICAL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BATHRM : Number of Bathroom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HF_BATHRM : Number of Half Bathroom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NUM_UNITS : Number of Unit 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ROOMS : Number of Room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BEDRM : Number of Bedroom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AYB : Year the property was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uild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EYB : Most recent year the property have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inor renovation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GBA : Gross Building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Area (square feet)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SALEYEAR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Most recent year the property sold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5443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429" y="583413"/>
            <a:ext cx="7704000" cy="548700"/>
          </a:xfrm>
        </p:spPr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Google Shape;2650;p39"/>
          <p:cNvSpPr txBox="1"/>
          <p:nvPr/>
        </p:nvSpPr>
        <p:spPr>
          <a:xfrm>
            <a:off x="4499429" y="1487714"/>
            <a:ext cx="3852000" cy="297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QUADRANT : City Quadrant (Northwest, Southwest, Northeast, Southeast)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ORDINAL CATEGORIC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GRADE : Property Grade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CNDTN : Property Condition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YR_RMDL : Most recent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range year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property have a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Structural Renovation</a:t>
            </a:r>
          </a:p>
          <a:p>
            <a:pPr lvl="0">
              <a:spcBef>
                <a:spcPts val="1200"/>
              </a:spcBef>
              <a:spcAft>
                <a:spcPts val="400"/>
              </a:spcAft>
            </a:pP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TARGET PREDICTION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PRICE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Property value in USD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" name="Google Shape;2650;p39"/>
          <p:cNvSpPr txBox="1"/>
          <p:nvPr/>
        </p:nvSpPr>
        <p:spPr>
          <a:xfrm>
            <a:off x="647429" y="1132114"/>
            <a:ext cx="3852000" cy="33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CATEGORICAL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HEAT : Type of Heater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AC : AC Availability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STYLE : House Style/Stories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STRUCT : House Structure</a:t>
            </a:r>
          </a:p>
          <a:p>
            <a:pPr marL="285750" lvl="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EXTWALL : Exterior Wall Structure and Material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ROOF : Roof Material and Structure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INTWALL : Interior Wall Structure and Material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WARD : Location Segmentation in District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4323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Google Shape;2650;p39"/>
          <p:cNvSpPr txBox="1"/>
          <p:nvPr/>
        </p:nvSpPr>
        <p:spPr>
          <a:xfrm>
            <a:off x="720001" y="1132114"/>
            <a:ext cx="3743142" cy="3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 rtl="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UNUSED AND IRRELEVANT FEATURES</a:t>
            </a:r>
          </a:p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HANDLING </a:t>
            </a: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TYPE</a:t>
            </a:r>
          </a:p>
          <a:p>
            <a:pPr marL="180975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SALEDATE, USECODE,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ZIPCODE 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GENERATE </a:t>
            </a: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NEW FEATURES</a:t>
            </a:r>
          </a:p>
          <a:p>
            <a:pPr marL="180975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SALEMONTH :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Bulan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dari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kolom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SALEDATE</a:t>
            </a:r>
          </a:p>
          <a:p>
            <a:pPr marL="180975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SALEYEAR :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Tahun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dari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kolom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SALEDATE</a:t>
            </a:r>
          </a:p>
          <a:p>
            <a:pPr marL="180975" lvl="0" indent="-180975" rtl="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TYPO</a:t>
            </a:r>
          </a:p>
          <a:p>
            <a:pPr marL="180975" lvl="0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YR_RMDL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</a:t>
            </a: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COLUMNS WITH MISSING VALUE</a:t>
            </a:r>
          </a:p>
          <a:p>
            <a:pPr marL="18097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ASSESSMENT_SUBNBHD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" name="Google Shape;2650;p39"/>
          <p:cNvSpPr txBox="1"/>
          <p:nvPr/>
        </p:nvSpPr>
        <p:spPr>
          <a:xfrm>
            <a:off x="4384857" y="1132114"/>
            <a:ext cx="4097227" cy="3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ROWS WITH MISSING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VALUE &lt; 1%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7462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PRICE, BATHRM, NUM_UNITS, ROOMS, BEDRM,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AYB, KITCHENS, FULLADDRESS, NATIONAL GRID, CENSUS_BLOCK, QUADRANT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 rtl="0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FILLING DATA ANOMALY WITH MODE</a:t>
            </a:r>
          </a:p>
          <a:p>
            <a:pPr marL="180975" lvl="0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AC, HEAT, EXTWALL, INTWALL, STRUCT, STYLE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 rtl="0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ROWS WITH DATA ANOMALY</a:t>
            </a:r>
          </a:p>
          <a:p>
            <a:pPr marL="355600" lvl="0" indent="-17462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AYB &gt; SALEYEAR</a:t>
            </a:r>
          </a:p>
          <a:p>
            <a:pPr marL="355600" lvl="0" indent="-174625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AYB &gt; EYB</a:t>
            </a:r>
          </a:p>
          <a:p>
            <a:pPr marL="355600" lvl="0" indent="-174625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YR_RMDL &gt; 2018</a:t>
            </a:r>
          </a:p>
          <a:p>
            <a:pPr marL="180975" lvl="0" indent="-180975" rtl="0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ROWS WITH IRRATIONAL VALUE</a:t>
            </a:r>
          </a:p>
          <a:p>
            <a:pPr marL="174625" lvl="0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4173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50;p39"/>
          <p:cNvSpPr txBox="1"/>
          <p:nvPr/>
        </p:nvSpPr>
        <p:spPr>
          <a:xfrm>
            <a:off x="4825999" y="1238120"/>
            <a:ext cx="3598001" cy="88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 rtl="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SPLITTING DATA</a:t>
            </a:r>
          </a:p>
          <a:p>
            <a:pPr marL="355600" lvl="0" indent="-1809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Target = PRICE</a:t>
            </a:r>
          </a:p>
          <a:p>
            <a:pPr marL="355600" lvl="0" indent="-1809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train 80%, data test 20%</a:t>
            </a:r>
          </a:p>
          <a:p>
            <a:pPr marL="180975"/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" name="Google Shape;2650;p39"/>
          <p:cNvSpPr txBox="1"/>
          <p:nvPr/>
        </p:nvSpPr>
        <p:spPr>
          <a:xfrm>
            <a:off x="720000" y="1238120"/>
            <a:ext cx="4105999" cy="333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 rtl="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BINNING COLUMN WITH MISSING VALUE</a:t>
            </a:r>
          </a:p>
          <a:p>
            <a:pPr marL="180975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YR_RMDL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ONE HOT ENCODING</a:t>
            </a:r>
          </a:p>
          <a:p>
            <a:pPr marL="17462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AC, QUADRANT</a:t>
            </a:r>
          </a:p>
          <a:p>
            <a:pPr marL="180975" lvl="0" indent="-180975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ORDINAL </a:t>
            </a: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ENCODING</a:t>
            </a:r>
          </a:p>
          <a:p>
            <a:pPr marL="18097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YR_RMDL, GRADE, CNDTN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BINARY ENCODING</a:t>
            </a:r>
          </a:p>
          <a:p>
            <a:pPr marL="18097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ZIPCODE, WARD, USECODE, HEAT, STYLE,</a:t>
            </a:r>
          </a:p>
          <a:p>
            <a:pPr marL="180975" lvl="0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STURCT, EXTWALL, ROOF,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INTWALL</a:t>
            </a:r>
          </a:p>
          <a:p>
            <a:pPr marL="180975" lvl="0" indent="-180975"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SIMPLE IMPUTER WITH MODE</a:t>
            </a:r>
          </a:p>
          <a:p>
            <a:pPr marL="180975"/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AC, HEAT, EXTWALL, 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INTWALL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/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pic>
        <p:nvPicPr>
          <p:cNvPr id="6" name="Google Shape;4095;p67"/>
          <p:cNvPicPr preferRelativeResize="0"/>
          <p:nvPr/>
        </p:nvPicPr>
        <p:blipFill rotWithShape="1">
          <a:blip r:embed="rId2">
            <a:alphaModFix/>
          </a:blip>
          <a:srcRect t="9256" b="9256"/>
          <a:stretch/>
        </p:blipFill>
        <p:spPr>
          <a:xfrm>
            <a:off x="4483445" y="2126343"/>
            <a:ext cx="3405069" cy="2774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0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/>
          <p:cNvSpPr txBox="1">
            <a:spLocks/>
          </p:cNvSpPr>
          <p:nvPr/>
        </p:nvSpPr>
        <p:spPr>
          <a:xfrm>
            <a:off x="3050345" y="3684206"/>
            <a:ext cx="4059115" cy="96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 algn="l">
              <a:spcAft>
                <a:spcPts val="600"/>
              </a:spcAft>
              <a:buFont typeface="Mulish SemiBold"/>
              <a:buNone/>
            </a:pPr>
            <a:r>
              <a:rPr lang="en-US" b="1" dirty="0" smtClean="0"/>
              <a:t>Tamara </a:t>
            </a:r>
            <a:r>
              <a:rPr lang="en-US" b="1" dirty="0" err="1" smtClean="0"/>
              <a:t>Coglitore</a:t>
            </a:r>
            <a:endParaRPr lang="en-US" b="1" dirty="0" smtClean="0"/>
          </a:p>
          <a:p>
            <a:pPr marL="127000" indent="0" algn="l">
              <a:spcAft>
                <a:spcPts val="600"/>
              </a:spcAft>
              <a:buFont typeface="Mulish SemiBold"/>
              <a:buNone/>
            </a:pPr>
            <a:r>
              <a:rPr lang="en-US" b="1" dirty="0" smtClean="0"/>
              <a:t>      </a:t>
            </a:r>
            <a:r>
              <a:rPr lang="en-US" dirty="0" smtClean="0"/>
              <a:t>linkedin.com/in/</a:t>
            </a:r>
            <a:r>
              <a:rPr lang="en-US" dirty="0" err="1" smtClean="0"/>
              <a:t>tamara-coglitore</a:t>
            </a:r>
            <a:r>
              <a:rPr lang="en-US" dirty="0" smtClean="0"/>
              <a:t>/</a:t>
            </a:r>
            <a:endParaRPr lang="en-US" b="1" dirty="0"/>
          </a:p>
          <a:p>
            <a:pPr marL="127000" indent="0" algn="l">
              <a:buFont typeface="Mulish SemiBold"/>
              <a:buNone/>
            </a:pPr>
            <a:r>
              <a:rPr lang="en-US" b="1" dirty="0" smtClean="0"/>
              <a:t>      </a:t>
            </a:r>
            <a:r>
              <a:rPr lang="en-US" dirty="0" smtClean="0"/>
              <a:t>github.com/</a:t>
            </a:r>
            <a:r>
              <a:rPr lang="en-US" dirty="0" err="1" smtClean="0"/>
              <a:t>tamaracoglitore</a:t>
            </a:r>
            <a:r>
              <a:rPr lang="en-US" dirty="0" smtClean="0"/>
              <a:t>/</a:t>
            </a:r>
          </a:p>
        </p:txBody>
      </p:sp>
      <p:pic>
        <p:nvPicPr>
          <p:cNvPr id="16" name="Picture 4" descr="Linkedin - Free social media icon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78" y="4033337"/>
            <a:ext cx="207565" cy="2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Logo - Free social media icon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8978" y="4333473"/>
            <a:ext cx="205740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0345" y="1504035"/>
            <a:ext cx="4059115" cy="964906"/>
          </a:xfrm>
        </p:spPr>
        <p:txBody>
          <a:bodyPr anchor="t"/>
          <a:lstStyle/>
          <a:p>
            <a:pPr marL="127000" indent="0" algn="l">
              <a:spcAft>
                <a:spcPts val="600"/>
              </a:spcAft>
              <a:buNone/>
            </a:pPr>
            <a:r>
              <a:rPr lang="en-US" b="1" dirty="0" err="1" smtClean="0"/>
              <a:t>Faykel</a:t>
            </a:r>
            <a:r>
              <a:rPr lang="en-US" b="1" dirty="0" smtClean="0"/>
              <a:t> </a:t>
            </a:r>
            <a:r>
              <a:rPr lang="en-US" b="1" dirty="0" err="1" smtClean="0"/>
              <a:t>Nicandro</a:t>
            </a:r>
            <a:r>
              <a:rPr lang="en-US" b="1" dirty="0" smtClean="0"/>
              <a:t> </a:t>
            </a:r>
            <a:r>
              <a:rPr lang="en-US" b="1" dirty="0" err="1" smtClean="0"/>
              <a:t>Hattu</a:t>
            </a:r>
            <a:endParaRPr lang="en-US" b="1" dirty="0" smtClean="0"/>
          </a:p>
          <a:p>
            <a:pPr marL="127000" indent="0" algn="l">
              <a:spcAft>
                <a:spcPts val="600"/>
              </a:spcAft>
              <a:buNone/>
            </a:pPr>
            <a:r>
              <a:rPr lang="en-US" b="1" dirty="0" smtClean="0"/>
              <a:t>      </a:t>
            </a:r>
            <a:r>
              <a:rPr lang="en-US" dirty="0" smtClean="0"/>
              <a:t>linkedin.com/in/</a:t>
            </a:r>
            <a:r>
              <a:rPr lang="en-US" dirty="0" err="1" smtClean="0"/>
              <a:t>faykel-nicandro-hattu</a:t>
            </a:r>
            <a:r>
              <a:rPr lang="en-US" dirty="0" smtClean="0"/>
              <a:t>/</a:t>
            </a:r>
            <a:endParaRPr lang="en-US" b="1" dirty="0" smtClean="0"/>
          </a:p>
          <a:p>
            <a:pPr marL="127000" indent="0" algn="l">
              <a:spcAft>
                <a:spcPts val="600"/>
              </a:spcAft>
              <a:buNone/>
            </a:pPr>
            <a:r>
              <a:rPr lang="en-US" dirty="0" smtClean="0"/>
              <a:t>      github.com/</a:t>
            </a:r>
            <a:r>
              <a:rPr lang="en-US" dirty="0" err="1" smtClean="0"/>
              <a:t>faykelnicandro</a:t>
            </a:r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50345" y="2593949"/>
            <a:ext cx="4059115" cy="9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 algn="l">
              <a:spcAft>
                <a:spcPts val="600"/>
              </a:spcAft>
              <a:buFont typeface="Mulish SemiBold"/>
              <a:buNone/>
            </a:pPr>
            <a:r>
              <a:rPr lang="en-US" b="1" dirty="0" smtClean="0"/>
              <a:t>Muhammad Rafi </a:t>
            </a:r>
            <a:r>
              <a:rPr lang="en-US" b="1" dirty="0" err="1" smtClean="0"/>
              <a:t>Amiruddin</a:t>
            </a:r>
            <a:endParaRPr lang="en-US" b="1" dirty="0" smtClean="0"/>
          </a:p>
          <a:p>
            <a:pPr marL="127000" indent="0" algn="l">
              <a:spcAft>
                <a:spcPts val="600"/>
              </a:spcAft>
              <a:buFont typeface="Mulish SemiBold"/>
              <a:buNone/>
            </a:pPr>
            <a:r>
              <a:rPr lang="en-US" b="1" dirty="0" smtClean="0"/>
              <a:t>     </a:t>
            </a:r>
            <a:r>
              <a:rPr lang="en-US" dirty="0" smtClean="0"/>
              <a:t> linkedin.com/in/</a:t>
            </a:r>
            <a:r>
              <a:rPr lang="en-US" dirty="0" err="1" smtClean="0"/>
              <a:t>muhammad-rafi-amiruddin</a:t>
            </a:r>
            <a:r>
              <a:rPr lang="en-US" dirty="0" smtClean="0"/>
              <a:t>/</a:t>
            </a:r>
          </a:p>
          <a:p>
            <a:pPr marL="127000" indent="0" algn="l">
              <a:spcAft>
                <a:spcPts val="600"/>
              </a:spcAft>
              <a:buFont typeface="Mulish SemiBold"/>
              <a:buNone/>
            </a:pPr>
            <a:r>
              <a:rPr lang="en-US" b="1" dirty="0"/>
              <a:t> </a:t>
            </a:r>
            <a:r>
              <a:rPr lang="en-US" b="1" dirty="0" smtClean="0"/>
              <a:t>     </a:t>
            </a:r>
            <a:r>
              <a:rPr lang="en-US" dirty="0" smtClean="0"/>
              <a:t>github.com/</a:t>
            </a:r>
            <a:r>
              <a:rPr lang="en-US" dirty="0" err="1" smtClean="0"/>
              <a:t>Muhrafix</a:t>
            </a:r>
            <a:r>
              <a:rPr lang="en-US" dirty="0" smtClean="0"/>
              <a:t>/</a:t>
            </a:r>
            <a:endParaRPr lang="en-US" b="1" dirty="0"/>
          </a:p>
        </p:txBody>
      </p:sp>
      <p:pic>
        <p:nvPicPr>
          <p:cNvPr id="3074" name="Picture 2" descr="Profile photo of Tamara Coglito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20" y="3684208"/>
            <a:ext cx="965154" cy="9651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11526" r="124" b="11693"/>
          <a:stretch/>
        </p:blipFill>
        <p:spPr>
          <a:xfrm>
            <a:off x="1671221" y="1504035"/>
            <a:ext cx="965153" cy="9649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4" descr="Linkedin - Free social media icons">
            <a:hlinkClick r:id="rId8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78" y="1862929"/>
            <a:ext cx="207565" cy="2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Linkedin - Free social media icons">
            <a:hlinkClick r:id="rId9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78" y="2931072"/>
            <a:ext cx="207565" cy="2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Github Logo - Free social media icons">
            <a:hlinkClick r:id="rId10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8978" y="3237909"/>
            <a:ext cx="205740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Github Logo - Free social media icons">
            <a:hlinkClick r:id="rId11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8978" y="2132998"/>
            <a:ext cx="205740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3"/>
          <a:stretch/>
        </p:blipFill>
        <p:spPr>
          <a:xfrm>
            <a:off x="1671220" y="2593949"/>
            <a:ext cx="965154" cy="9652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67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7"/>
          <p:cNvSpPr/>
          <p:nvPr/>
        </p:nvSpPr>
        <p:spPr>
          <a:xfrm>
            <a:off x="3961950" y="1326573"/>
            <a:ext cx="1220100" cy="12201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 txBox="1">
            <a:spLocks noGrp="1"/>
          </p:cNvSpPr>
          <p:nvPr>
            <p:ph type="title"/>
          </p:nvPr>
        </p:nvSpPr>
        <p:spPr>
          <a:xfrm>
            <a:off x="2368350" y="2567426"/>
            <a:ext cx="4407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PRICE PREDICTION</a:t>
            </a:r>
            <a:endParaRPr dirty="0"/>
          </a:p>
        </p:txBody>
      </p:sp>
      <p:sp>
        <p:nvSpPr>
          <p:cNvPr id="2527" name="Google Shape;2527;p37"/>
          <p:cNvSpPr txBox="1">
            <a:spLocks noGrp="1"/>
          </p:cNvSpPr>
          <p:nvPr>
            <p:ph type="title" idx="2"/>
          </p:nvPr>
        </p:nvSpPr>
        <p:spPr>
          <a:xfrm>
            <a:off x="4102937" y="1597045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2529" name="Google Shape;2529;p37"/>
          <p:cNvGrpSpPr/>
          <p:nvPr/>
        </p:nvGrpSpPr>
        <p:grpSpPr>
          <a:xfrm>
            <a:off x="3891004" y="1326573"/>
            <a:ext cx="276638" cy="229911"/>
            <a:chOff x="3266679" y="4234561"/>
            <a:chExt cx="276638" cy="229911"/>
          </a:xfrm>
        </p:grpSpPr>
        <p:sp>
          <p:nvSpPr>
            <p:cNvPr id="2530" name="Google Shape;253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7"/>
          <p:cNvGrpSpPr/>
          <p:nvPr/>
        </p:nvGrpSpPr>
        <p:grpSpPr>
          <a:xfrm>
            <a:off x="5029204" y="2185123"/>
            <a:ext cx="276638" cy="229911"/>
            <a:chOff x="3266679" y="4234561"/>
            <a:chExt cx="276638" cy="229911"/>
          </a:xfrm>
        </p:grpSpPr>
        <p:sp>
          <p:nvSpPr>
            <p:cNvPr id="2540" name="Google Shape;254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221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51"/>
          <p:cNvSpPr txBox="1">
            <a:spLocks noGrp="1"/>
          </p:cNvSpPr>
          <p:nvPr>
            <p:ph type="title" idx="4"/>
          </p:nvPr>
        </p:nvSpPr>
        <p:spPr>
          <a:xfrm>
            <a:off x="720000" y="2030156"/>
            <a:ext cx="7704000" cy="109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DATA ANALYSIS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55966"/>
            <a:ext cx="7704000" cy="548700"/>
          </a:xfrm>
        </p:spPr>
        <p:txBody>
          <a:bodyPr/>
          <a:lstStyle/>
          <a:p>
            <a:r>
              <a:rPr lang="en-US" dirty="0"/>
              <a:t>PRICE ANALYSIS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8641C550-8126-5AD6-43B1-E546C0CC9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70" y="1674770"/>
            <a:ext cx="5666504" cy="30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8975;p76">
            <a:extLst>
              <a:ext uri="{FF2B5EF4-FFF2-40B4-BE49-F238E27FC236}">
                <a16:creationId xmlns="" xmlns:a16="http://schemas.microsoft.com/office/drawing/2014/main" id="{A8AE230A-8A43-3B89-E6A1-0D270D33F205}"/>
              </a:ext>
            </a:extLst>
          </p:cNvPr>
          <p:cNvGrpSpPr/>
          <p:nvPr/>
        </p:nvGrpSpPr>
        <p:grpSpPr>
          <a:xfrm>
            <a:off x="1664270" y="1152142"/>
            <a:ext cx="366364" cy="367290"/>
            <a:chOff x="-61783350" y="3743950"/>
            <a:chExt cx="316650" cy="317450"/>
          </a:xfrm>
          <a:solidFill>
            <a:schemeClr val="tx1"/>
          </a:solidFill>
        </p:grpSpPr>
        <p:sp>
          <p:nvSpPr>
            <p:cNvPr id="5" name="Google Shape;8976;p76">
              <a:extLst>
                <a:ext uri="{FF2B5EF4-FFF2-40B4-BE49-F238E27FC236}">
                  <a16:creationId xmlns="" xmlns:a16="http://schemas.microsoft.com/office/drawing/2014/main" id="{91657C90-6ABE-DCFD-BEC2-B3D1F5F7DC32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77;p76">
              <a:extLst>
                <a:ext uri="{FF2B5EF4-FFF2-40B4-BE49-F238E27FC236}">
                  <a16:creationId xmlns="" xmlns:a16="http://schemas.microsoft.com/office/drawing/2014/main" id="{3EF22999-E984-EE6F-01C1-D40406789F49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3771C68-9796-46C5-4700-71C74AC37852}"/>
              </a:ext>
            </a:extLst>
          </p:cNvPr>
          <p:cNvSpPr txBox="1"/>
          <p:nvPr/>
        </p:nvSpPr>
        <p:spPr>
          <a:xfrm>
            <a:off x="2081687" y="11579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285F"/>
                </a:solidFill>
                <a:effectLst/>
                <a:uLnTx/>
                <a:uFillTx/>
                <a:latin typeface="Lato Black"/>
                <a:ea typeface="Hind"/>
                <a:cs typeface="Hind"/>
                <a:sym typeface="Lato Black"/>
              </a:rPr>
              <a:t>TREN HARGA PROPERTI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F285F"/>
              </a:solidFill>
              <a:effectLst/>
              <a:uLnTx/>
              <a:uFillTx/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2636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36483"/>
            <a:ext cx="7704000" cy="548700"/>
          </a:xfrm>
        </p:spPr>
        <p:txBody>
          <a:bodyPr/>
          <a:lstStyle/>
          <a:p>
            <a:r>
              <a:rPr lang="en-US" dirty="0"/>
              <a:t>PRICE ANALYSIS</a:t>
            </a:r>
          </a:p>
        </p:txBody>
      </p:sp>
      <p:sp>
        <p:nvSpPr>
          <p:cNvPr id="3" name="Google Shape;3025;p46">
            <a:extLst>
              <a:ext uri="{FF2B5EF4-FFF2-40B4-BE49-F238E27FC236}">
                <a16:creationId xmlns="" xmlns:a16="http://schemas.microsoft.com/office/drawing/2014/main" id="{7DBF8245-B364-75F2-2084-FC5B5D5B66D3}"/>
              </a:ext>
            </a:extLst>
          </p:cNvPr>
          <p:cNvSpPr/>
          <p:nvPr/>
        </p:nvSpPr>
        <p:spPr>
          <a:xfrm>
            <a:off x="7034405" y="1402923"/>
            <a:ext cx="274200" cy="274200"/>
          </a:xfrm>
          <a:prstGeom prst="diamond">
            <a:avLst/>
          </a:prstGeom>
          <a:solidFill>
            <a:srgbClr val="4A86E8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025;p46">
            <a:extLst>
              <a:ext uri="{FF2B5EF4-FFF2-40B4-BE49-F238E27FC236}">
                <a16:creationId xmlns="" xmlns:a16="http://schemas.microsoft.com/office/drawing/2014/main" id="{469AE31E-7C53-AFC4-0F11-3083301DE6BB}"/>
              </a:ext>
            </a:extLst>
          </p:cNvPr>
          <p:cNvSpPr/>
          <p:nvPr/>
        </p:nvSpPr>
        <p:spPr>
          <a:xfrm>
            <a:off x="7034405" y="1903997"/>
            <a:ext cx="274200" cy="274200"/>
          </a:xfrm>
          <a:prstGeom prst="diamond">
            <a:avLst/>
          </a:prstGeom>
          <a:solidFill>
            <a:srgbClr val="6AA84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025;p46">
            <a:extLst>
              <a:ext uri="{FF2B5EF4-FFF2-40B4-BE49-F238E27FC236}">
                <a16:creationId xmlns="" xmlns:a16="http://schemas.microsoft.com/office/drawing/2014/main" id="{B6EE4C79-65FE-EC43-4E37-645FFD0CE38C}"/>
              </a:ext>
            </a:extLst>
          </p:cNvPr>
          <p:cNvSpPr/>
          <p:nvPr/>
        </p:nvSpPr>
        <p:spPr>
          <a:xfrm>
            <a:off x="7034405" y="2405071"/>
            <a:ext cx="274200" cy="274200"/>
          </a:xfrm>
          <a:prstGeom prst="diamond">
            <a:avLst/>
          </a:prstGeom>
          <a:solidFill>
            <a:srgbClr val="E0666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025;p46">
            <a:extLst>
              <a:ext uri="{FF2B5EF4-FFF2-40B4-BE49-F238E27FC236}">
                <a16:creationId xmlns="" xmlns:a16="http://schemas.microsoft.com/office/drawing/2014/main" id="{499C05CD-32E2-547B-F02C-4D4B41F72F24}"/>
              </a:ext>
            </a:extLst>
          </p:cNvPr>
          <p:cNvSpPr/>
          <p:nvPr/>
        </p:nvSpPr>
        <p:spPr>
          <a:xfrm>
            <a:off x="7034405" y="2906145"/>
            <a:ext cx="274200" cy="274200"/>
          </a:xfrm>
          <a:prstGeom prst="diamond">
            <a:avLst/>
          </a:prstGeom>
          <a:solidFill>
            <a:srgbClr val="B45F0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D72D63A-84F2-ED12-7412-175B6BFEF493}"/>
              </a:ext>
            </a:extLst>
          </p:cNvPr>
          <p:cNvSpPr txBox="1">
            <a:spLocks/>
          </p:cNvSpPr>
          <p:nvPr/>
        </p:nvSpPr>
        <p:spPr>
          <a:xfrm>
            <a:off x="7396552" y="1372970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Winter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F2E4871-9F4B-30EF-55F2-0E7068F68956}"/>
              </a:ext>
            </a:extLst>
          </p:cNvPr>
          <p:cNvSpPr txBox="1">
            <a:spLocks/>
          </p:cNvSpPr>
          <p:nvPr/>
        </p:nvSpPr>
        <p:spPr>
          <a:xfrm>
            <a:off x="7396552" y="1874043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Spring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E60E109D-1AD9-889A-BA19-914F1BE5E492}"/>
              </a:ext>
            </a:extLst>
          </p:cNvPr>
          <p:cNvSpPr txBox="1">
            <a:spLocks/>
          </p:cNvSpPr>
          <p:nvPr/>
        </p:nvSpPr>
        <p:spPr>
          <a:xfrm>
            <a:off x="7396552" y="2375117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Summer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D945B837-8809-8BC0-C413-0F28BF1D655A}"/>
              </a:ext>
            </a:extLst>
          </p:cNvPr>
          <p:cNvSpPr txBox="1">
            <a:spLocks/>
          </p:cNvSpPr>
          <p:nvPr/>
        </p:nvSpPr>
        <p:spPr>
          <a:xfrm>
            <a:off x="7396552" y="2876191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Fall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CBB25588-57E5-043D-31B1-2F815B73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18" y="1372971"/>
            <a:ext cx="5667095" cy="31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36482"/>
            <a:ext cx="7704000" cy="548700"/>
          </a:xfrm>
        </p:spPr>
        <p:txBody>
          <a:bodyPr/>
          <a:lstStyle/>
          <a:p>
            <a:r>
              <a:rPr lang="en-US" dirty="0"/>
              <a:t>PRICE ANALYSIS</a:t>
            </a:r>
          </a:p>
        </p:txBody>
      </p:sp>
      <p:sp>
        <p:nvSpPr>
          <p:cNvPr id="3" name="Google Shape;3025;p46">
            <a:extLst>
              <a:ext uri="{FF2B5EF4-FFF2-40B4-BE49-F238E27FC236}">
                <a16:creationId xmlns="" xmlns:a16="http://schemas.microsoft.com/office/drawing/2014/main" id="{7DBF8245-B364-75F2-2084-FC5B5D5B66D3}"/>
              </a:ext>
            </a:extLst>
          </p:cNvPr>
          <p:cNvSpPr/>
          <p:nvPr/>
        </p:nvSpPr>
        <p:spPr>
          <a:xfrm>
            <a:off x="7034405" y="1402923"/>
            <a:ext cx="274200" cy="274200"/>
          </a:xfrm>
          <a:prstGeom prst="diamond">
            <a:avLst/>
          </a:prstGeom>
          <a:solidFill>
            <a:srgbClr val="4A86E8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025;p46">
            <a:extLst>
              <a:ext uri="{FF2B5EF4-FFF2-40B4-BE49-F238E27FC236}">
                <a16:creationId xmlns="" xmlns:a16="http://schemas.microsoft.com/office/drawing/2014/main" id="{469AE31E-7C53-AFC4-0F11-3083301DE6BB}"/>
              </a:ext>
            </a:extLst>
          </p:cNvPr>
          <p:cNvSpPr/>
          <p:nvPr/>
        </p:nvSpPr>
        <p:spPr>
          <a:xfrm>
            <a:off x="7034405" y="1903997"/>
            <a:ext cx="274200" cy="274200"/>
          </a:xfrm>
          <a:prstGeom prst="diamond">
            <a:avLst/>
          </a:prstGeom>
          <a:solidFill>
            <a:srgbClr val="6AA84F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025;p46">
            <a:extLst>
              <a:ext uri="{FF2B5EF4-FFF2-40B4-BE49-F238E27FC236}">
                <a16:creationId xmlns="" xmlns:a16="http://schemas.microsoft.com/office/drawing/2014/main" id="{B6EE4C79-65FE-EC43-4E37-645FFD0CE38C}"/>
              </a:ext>
            </a:extLst>
          </p:cNvPr>
          <p:cNvSpPr/>
          <p:nvPr/>
        </p:nvSpPr>
        <p:spPr>
          <a:xfrm>
            <a:off x="7034405" y="2405071"/>
            <a:ext cx="274200" cy="274200"/>
          </a:xfrm>
          <a:prstGeom prst="diamond">
            <a:avLst/>
          </a:prstGeom>
          <a:solidFill>
            <a:srgbClr val="E0666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025;p46">
            <a:extLst>
              <a:ext uri="{FF2B5EF4-FFF2-40B4-BE49-F238E27FC236}">
                <a16:creationId xmlns="" xmlns:a16="http://schemas.microsoft.com/office/drawing/2014/main" id="{499C05CD-32E2-547B-F02C-4D4B41F72F24}"/>
              </a:ext>
            </a:extLst>
          </p:cNvPr>
          <p:cNvSpPr/>
          <p:nvPr/>
        </p:nvSpPr>
        <p:spPr>
          <a:xfrm>
            <a:off x="7034405" y="2906145"/>
            <a:ext cx="274200" cy="274200"/>
          </a:xfrm>
          <a:prstGeom prst="diamond">
            <a:avLst/>
          </a:prstGeom>
          <a:solidFill>
            <a:srgbClr val="B45F06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D72D63A-84F2-ED12-7412-175B6BFEF493}"/>
              </a:ext>
            </a:extLst>
          </p:cNvPr>
          <p:cNvSpPr txBox="1">
            <a:spLocks/>
          </p:cNvSpPr>
          <p:nvPr/>
        </p:nvSpPr>
        <p:spPr>
          <a:xfrm>
            <a:off x="7396553" y="1372969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Winter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F2E4871-9F4B-30EF-55F2-0E7068F68956}"/>
              </a:ext>
            </a:extLst>
          </p:cNvPr>
          <p:cNvSpPr txBox="1">
            <a:spLocks/>
          </p:cNvSpPr>
          <p:nvPr/>
        </p:nvSpPr>
        <p:spPr>
          <a:xfrm>
            <a:off x="7396553" y="1866554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Spring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E60E109D-1AD9-889A-BA19-914F1BE5E492}"/>
              </a:ext>
            </a:extLst>
          </p:cNvPr>
          <p:cNvSpPr txBox="1">
            <a:spLocks/>
          </p:cNvSpPr>
          <p:nvPr/>
        </p:nvSpPr>
        <p:spPr>
          <a:xfrm>
            <a:off x="7396553" y="2360140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Summer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D945B837-8809-8BC0-C413-0F28BF1D655A}"/>
              </a:ext>
            </a:extLst>
          </p:cNvPr>
          <p:cNvSpPr txBox="1">
            <a:spLocks/>
          </p:cNvSpPr>
          <p:nvPr/>
        </p:nvSpPr>
        <p:spPr>
          <a:xfrm>
            <a:off x="7396553" y="2876190"/>
            <a:ext cx="1694600" cy="33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500" dirty="0">
                <a:latin typeface="Hind" panose="02000000000000000000" pitchFamily="2" charset="0"/>
                <a:cs typeface="Hind" panose="02000000000000000000" pitchFamily="2" charset="0"/>
              </a:rPr>
              <a:t>Fall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D4E344A1-BACC-0141-7D71-DFDC49FD8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5" y="1402923"/>
            <a:ext cx="5643405" cy="307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28622"/>
            <a:ext cx="7704000" cy="548700"/>
          </a:xfrm>
        </p:spPr>
        <p:txBody>
          <a:bodyPr/>
          <a:lstStyle/>
          <a:p>
            <a:r>
              <a:rPr lang="en-US" dirty="0"/>
              <a:t>PRICE ANALYSIS</a:t>
            </a:r>
          </a:p>
        </p:txBody>
      </p:sp>
      <p:grpSp>
        <p:nvGrpSpPr>
          <p:cNvPr id="11" name="Google Shape;6362;p69">
            <a:extLst>
              <a:ext uri="{FF2B5EF4-FFF2-40B4-BE49-F238E27FC236}">
                <a16:creationId xmlns="" xmlns:a16="http://schemas.microsoft.com/office/drawing/2014/main" id="{9FADEE84-71A8-FB05-5469-5AF74F6E5D05}"/>
              </a:ext>
            </a:extLst>
          </p:cNvPr>
          <p:cNvGrpSpPr/>
          <p:nvPr/>
        </p:nvGrpSpPr>
        <p:grpSpPr>
          <a:xfrm>
            <a:off x="2609624" y="3829695"/>
            <a:ext cx="1379285" cy="1225080"/>
            <a:chOff x="6644304" y="3073628"/>
            <a:chExt cx="576302" cy="511871"/>
          </a:xfrm>
        </p:grpSpPr>
        <p:sp>
          <p:nvSpPr>
            <p:cNvPr id="12" name="Google Shape;6363;p69">
              <a:extLst>
                <a:ext uri="{FF2B5EF4-FFF2-40B4-BE49-F238E27FC236}">
                  <a16:creationId xmlns="" xmlns:a16="http://schemas.microsoft.com/office/drawing/2014/main" id="{F899EEC8-D1A2-18C7-F429-B43080F781E5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6364;p69">
              <a:extLst>
                <a:ext uri="{FF2B5EF4-FFF2-40B4-BE49-F238E27FC236}">
                  <a16:creationId xmlns="" xmlns:a16="http://schemas.microsoft.com/office/drawing/2014/main" id="{C931D693-85AF-7BAA-7C39-F2FD8334F610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" name="Google Shape;6365;p69">
                <a:extLst>
                  <a:ext uri="{FF2B5EF4-FFF2-40B4-BE49-F238E27FC236}">
                    <a16:creationId xmlns="" xmlns:a16="http://schemas.microsoft.com/office/drawing/2014/main" id="{89439AD7-E4D6-8D1E-0D44-2A7842B5D013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366;p69">
                <a:extLst>
                  <a:ext uri="{FF2B5EF4-FFF2-40B4-BE49-F238E27FC236}">
                    <a16:creationId xmlns="" xmlns:a16="http://schemas.microsoft.com/office/drawing/2014/main" id="{247E371C-491F-110B-26FE-D0C9D42E2A8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67;p69">
                <a:extLst>
                  <a:ext uri="{FF2B5EF4-FFF2-40B4-BE49-F238E27FC236}">
                    <a16:creationId xmlns="" xmlns:a16="http://schemas.microsoft.com/office/drawing/2014/main" id="{ADAFB5B2-683E-387D-45EB-CAE86EC4EBD6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68;p69">
                <a:extLst>
                  <a:ext uri="{FF2B5EF4-FFF2-40B4-BE49-F238E27FC236}">
                    <a16:creationId xmlns="" xmlns:a16="http://schemas.microsoft.com/office/drawing/2014/main" id="{4C93E2F4-171C-4A4F-265A-3001816C61B2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69;p69">
                <a:extLst>
                  <a:ext uri="{FF2B5EF4-FFF2-40B4-BE49-F238E27FC236}">
                    <a16:creationId xmlns="" xmlns:a16="http://schemas.microsoft.com/office/drawing/2014/main" id="{32A0DACF-A182-1ACE-9646-8E1455FD5293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6370;p69">
              <a:extLst>
                <a:ext uri="{FF2B5EF4-FFF2-40B4-BE49-F238E27FC236}">
                  <a16:creationId xmlns="" xmlns:a16="http://schemas.microsoft.com/office/drawing/2014/main" id="{EC08E512-15F7-DF4C-5BB2-4512FD749A0C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1;p69">
              <a:extLst>
                <a:ext uri="{FF2B5EF4-FFF2-40B4-BE49-F238E27FC236}">
                  <a16:creationId xmlns="" xmlns:a16="http://schemas.microsoft.com/office/drawing/2014/main" id="{22C04097-F287-D174-2415-4E0D91BB8998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2;p69">
              <a:extLst>
                <a:ext uri="{FF2B5EF4-FFF2-40B4-BE49-F238E27FC236}">
                  <a16:creationId xmlns="" xmlns:a16="http://schemas.microsoft.com/office/drawing/2014/main" id="{AD283781-E8DF-79B9-017C-30D4084AB5B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350CCE40-630A-1AC6-7881-8DA782617BD9}"/>
              </a:ext>
            </a:extLst>
          </p:cNvPr>
          <p:cNvSpPr/>
          <p:nvPr/>
        </p:nvSpPr>
        <p:spPr>
          <a:xfrm>
            <a:off x="3159881" y="4215078"/>
            <a:ext cx="66002" cy="66002"/>
          </a:xfrm>
          <a:prstGeom prst="ellipse">
            <a:avLst/>
          </a:prstGeom>
          <a:solidFill>
            <a:srgbClr val="6A3F14"/>
          </a:solidFill>
          <a:ln>
            <a:solidFill>
              <a:srgbClr val="6A3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9" name="Google Shape;8168;p74">
            <a:extLst>
              <a:ext uri="{FF2B5EF4-FFF2-40B4-BE49-F238E27FC236}">
                <a16:creationId xmlns="" xmlns:a16="http://schemas.microsoft.com/office/drawing/2014/main" id="{197E102B-5420-782C-D374-48D541042910}"/>
              </a:ext>
            </a:extLst>
          </p:cNvPr>
          <p:cNvGrpSpPr/>
          <p:nvPr/>
        </p:nvGrpSpPr>
        <p:grpSpPr>
          <a:xfrm>
            <a:off x="2146084" y="1154493"/>
            <a:ext cx="435461" cy="382688"/>
            <a:chOff x="2085450" y="2057100"/>
            <a:chExt cx="481900" cy="423500"/>
          </a:xfrm>
          <a:solidFill>
            <a:schemeClr val="accent2"/>
          </a:solidFill>
        </p:grpSpPr>
        <p:sp>
          <p:nvSpPr>
            <p:cNvPr id="30" name="Google Shape;8169;p74">
              <a:extLst>
                <a:ext uri="{FF2B5EF4-FFF2-40B4-BE49-F238E27FC236}">
                  <a16:creationId xmlns="" xmlns:a16="http://schemas.microsoft.com/office/drawing/2014/main" id="{F513824C-E57B-2B93-7587-A451DD6741E1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170;p74">
              <a:extLst>
                <a:ext uri="{FF2B5EF4-FFF2-40B4-BE49-F238E27FC236}">
                  <a16:creationId xmlns="" xmlns:a16="http://schemas.microsoft.com/office/drawing/2014/main" id="{0CA61EA6-A00C-477D-2298-AB75A1ED908B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8171;p74">
              <a:extLst>
                <a:ext uri="{FF2B5EF4-FFF2-40B4-BE49-F238E27FC236}">
                  <a16:creationId xmlns="" xmlns:a16="http://schemas.microsoft.com/office/drawing/2014/main" id="{3D736AC8-7E32-2D13-6235-AE22884F5341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Google Shape;3066;p47">
            <a:extLst>
              <a:ext uri="{FF2B5EF4-FFF2-40B4-BE49-F238E27FC236}">
                <a16:creationId xmlns="" xmlns:a16="http://schemas.microsoft.com/office/drawing/2014/main" id="{09C0EDFB-3A1C-1703-4D70-C8F38D9B48AB}"/>
              </a:ext>
            </a:extLst>
          </p:cNvPr>
          <p:cNvSpPr txBox="1"/>
          <p:nvPr/>
        </p:nvSpPr>
        <p:spPr>
          <a:xfrm>
            <a:off x="2581545" y="1265418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LOKASI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12674" r="12042"/>
          <a:stretch/>
        </p:blipFill>
        <p:spPr>
          <a:xfrm>
            <a:off x="2998862" y="1583820"/>
            <a:ext cx="2293687" cy="2293588"/>
          </a:xfrm>
          <a:prstGeom prst="ellipse">
            <a:avLst/>
          </a:prstGeom>
          <a:ln w="63500" cap="rnd">
            <a:solidFill>
              <a:srgbClr val="6A3F14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AC7E0D3-7FE6-2E02-85E3-A6E13F0C1D24}"/>
              </a:ext>
            </a:extLst>
          </p:cNvPr>
          <p:cNvCxnSpPr>
            <a:cxnSpLocks/>
          </p:cNvCxnSpPr>
          <p:nvPr/>
        </p:nvCxnSpPr>
        <p:spPr>
          <a:xfrm flipV="1">
            <a:off x="3192882" y="3757259"/>
            <a:ext cx="388162" cy="481491"/>
          </a:xfrm>
          <a:prstGeom prst="line">
            <a:avLst/>
          </a:prstGeom>
          <a:ln cmpd="sng">
            <a:solidFill>
              <a:srgbClr val="6A3F1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922" b="1407"/>
          <a:stretch/>
        </p:blipFill>
        <p:spPr>
          <a:xfrm>
            <a:off x="6000650" y="1265419"/>
            <a:ext cx="541220" cy="28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51"/>
          <p:cNvSpPr txBox="1">
            <a:spLocks noGrp="1"/>
          </p:cNvSpPr>
          <p:nvPr>
            <p:ph type="title" idx="4"/>
          </p:nvPr>
        </p:nvSpPr>
        <p:spPr>
          <a:xfrm>
            <a:off x="720000" y="2030156"/>
            <a:ext cx="7704000" cy="109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 REGRESSION MODELING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93682" y="1161832"/>
            <a:ext cx="5619062" cy="2566157"/>
            <a:chOff x="1120791" y="1286714"/>
            <a:chExt cx="7368523" cy="33651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791" y="1286714"/>
              <a:ext cx="6902418" cy="307482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0791" y="3940629"/>
              <a:ext cx="6902418" cy="42091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20791" y="3055258"/>
              <a:ext cx="6902418" cy="420914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8157029" y="3381828"/>
              <a:ext cx="332285" cy="399143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157029" y="4252685"/>
              <a:ext cx="332285" cy="399143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Google Shape;2650;p39"/>
          <p:cNvSpPr txBox="1"/>
          <p:nvPr/>
        </p:nvSpPr>
        <p:spPr>
          <a:xfrm>
            <a:off x="1316154" y="3727989"/>
            <a:ext cx="6511691" cy="115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Pengujian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Benchmark Model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dilakukan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Cross Validation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melihat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seberapa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generalisasi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train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model Random Forest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memiliki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MAE yang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paling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rendah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R-Square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sama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-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sama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Kedua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dilanjutkan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pengujian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data test.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221046" y="2208154"/>
            <a:ext cx="96308" cy="250472"/>
          </a:xfrm>
          <a:prstGeom prst="line">
            <a:avLst/>
          </a:prstGeom>
          <a:ln w="5715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7" y="1462306"/>
            <a:ext cx="7453086" cy="1571964"/>
          </a:xfrm>
          <a:prstGeom prst="rect">
            <a:avLst/>
          </a:prstGeom>
        </p:spPr>
      </p:pic>
      <p:sp>
        <p:nvSpPr>
          <p:cNvPr id="7" name="Google Shape;2650;p39"/>
          <p:cNvSpPr txBox="1"/>
          <p:nvPr/>
        </p:nvSpPr>
        <p:spPr>
          <a:xfrm>
            <a:off x="845457" y="3328847"/>
            <a:ext cx="7453086" cy="102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test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model Random Forest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memiliki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MAE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R-Squared yang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cukup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Kedua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dilanjutkan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pengujian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Hyperparameter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Tuning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melihat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parameter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masing-masing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4652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Google Shape;2650;p39"/>
          <p:cNvSpPr txBox="1"/>
          <p:nvPr/>
        </p:nvSpPr>
        <p:spPr>
          <a:xfrm>
            <a:off x="1219199" y="914459"/>
            <a:ext cx="6727371" cy="388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Hyperparameter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Tuning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dilakukan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metode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GridSearchCV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agar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mendapatkan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hasil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terbaik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mengeksplor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semua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parameter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diuji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lvl="0" rtl="0"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Parameter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tahap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antara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lain:</a:t>
            </a:r>
          </a:p>
          <a:p>
            <a:pPr marL="180975" lvl="0" indent="-180975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Random Forest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 rtl="0">
              <a:spcBef>
                <a:spcPts val="600"/>
              </a:spcBef>
              <a:spcAft>
                <a:spcPts val="0"/>
              </a:spcAft>
              <a:buAutoNum type="arabicPeriod" startAt="2"/>
            </a:pP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70676"/>
              </p:ext>
            </p:extLst>
          </p:nvPr>
        </p:nvGraphicFramePr>
        <p:xfrm>
          <a:off x="1640112" y="1915885"/>
          <a:ext cx="6096000" cy="1295400"/>
        </p:xfrm>
        <a:graphic>
          <a:graphicData uri="http://schemas.openxmlformats.org/drawingml/2006/table">
            <a:tbl>
              <a:tblPr firstRow="1" bandRow="1">
                <a:tableStyleId>{7B3BD9E6-493C-45E4-BE39-5E8BFDD73D7A}</a:tableStyleId>
              </a:tblPr>
              <a:tblGrid>
                <a:gridCol w="1618345"/>
                <a:gridCol w="2445655"/>
                <a:gridCol w="2032000"/>
              </a:tblGrid>
              <a:tr h="23730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Parameter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Value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Best Value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58535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n_estimator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200, 250,</a:t>
                      </a:r>
                      <a:r>
                        <a:rPr lang="en-US" sz="1100" baseline="0" dirty="0" smtClean="0">
                          <a:latin typeface="Hind" panose="020B0604020202020204" charset="0"/>
                          <a:cs typeface="Hind" panose="020B0604020202020204" charset="0"/>
                        </a:rPr>
                        <a:t> 280,</a:t>
                      </a:r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 300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300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  <a:tr h="236763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max_depth</a:t>
                      </a:r>
                      <a:endParaRPr lang="en-US" sz="1100" dirty="0" smtClean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13, 15, 17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17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  <a:tr h="229506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min_sample_split</a:t>
                      </a:r>
                      <a:endParaRPr lang="en-US" sz="1100" dirty="0" smtClean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2, 3, 5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  <a:tr h="222249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min_sample_leaf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2, 3, 5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7603"/>
              </p:ext>
            </p:extLst>
          </p:nvPr>
        </p:nvGraphicFramePr>
        <p:xfrm>
          <a:off x="1640112" y="3540396"/>
          <a:ext cx="6096000" cy="1036320"/>
        </p:xfrm>
        <a:graphic>
          <a:graphicData uri="http://schemas.openxmlformats.org/drawingml/2006/table">
            <a:tbl>
              <a:tblPr firstRow="1" bandRow="1">
                <a:tableStyleId>{7B3BD9E6-493C-45E4-BE39-5E8BFDD73D7A}</a:tableStyleId>
              </a:tblPr>
              <a:tblGrid>
                <a:gridCol w="1603831"/>
                <a:gridCol w="2460169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Parameter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Value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accent5"/>
                          </a:solidFill>
                          <a:latin typeface="Hind" panose="020B0604020202020204" charset="0"/>
                          <a:cs typeface="Hind" panose="020B0604020202020204" charset="0"/>
                        </a:rPr>
                        <a:t>Best Value</a:t>
                      </a:r>
                      <a:endParaRPr lang="en-US" sz="1100" b="1" dirty="0">
                        <a:solidFill>
                          <a:schemeClr val="accent5"/>
                        </a:solidFill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n_estimator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100, 200, 250,  300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300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max_depth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2, 6, 9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9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Hind" panose="020B0604020202020204" charset="0"/>
                          <a:cs typeface="Hind" panose="020B0604020202020204" charset="0"/>
                        </a:rPr>
                        <a:t>learning_rate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0.01,</a:t>
                      </a:r>
                      <a:r>
                        <a:rPr lang="en-US" sz="1100" baseline="0" dirty="0" smtClean="0">
                          <a:latin typeface="Hind" panose="020B0604020202020204" charset="0"/>
                          <a:cs typeface="Hind" panose="020B0604020202020204" charset="0"/>
                        </a:rPr>
                        <a:t> 0.1, 0.3, 0.5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Hind" panose="020B0604020202020204" charset="0"/>
                          <a:cs typeface="Hind" panose="020B0604020202020204" charset="0"/>
                        </a:rPr>
                        <a:t>0.1</a:t>
                      </a:r>
                      <a:endParaRPr lang="en-US" sz="1100" dirty="0">
                        <a:latin typeface="Hind" panose="020B0604020202020204" charset="0"/>
                        <a:cs typeface="Hind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2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5"/>
          <p:cNvSpPr/>
          <p:nvPr/>
        </p:nvSpPr>
        <p:spPr>
          <a:xfrm>
            <a:off x="1014746" y="3423046"/>
            <a:ext cx="909600" cy="9096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35"/>
          <p:cNvSpPr/>
          <p:nvPr/>
        </p:nvSpPr>
        <p:spPr>
          <a:xfrm>
            <a:off x="4852804" y="1684989"/>
            <a:ext cx="909600" cy="9096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35"/>
          <p:cNvSpPr/>
          <p:nvPr/>
        </p:nvSpPr>
        <p:spPr>
          <a:xfrm>
            <a:off x="1026842" y="1175803"/>
            <a:ext cx="909600" cy="9096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35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06" name="Google Shape;2406;p35"/>
          <p:cNvSpPr txBox="1">
            <a:spLocks noGrp="1"/>
          </p:cNvSpPr>
          <p:nvPr>
            <p:ph type="title"/>
          </p:nvPr>
        </p:nvSpPr>
        <p:spPr>
          <a:xfrm>
            <a:off x="2023892" y="1344041"/>
            <a:ext cx="2407200" cy="690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PROBLEM</a:t>
            </a:r>
            <a:endParaRPr dirty="0"/>
          </a:p>
        </p:txBody>
      </p:sp>
      <p:sp>
        <p:nvSpPr>
          <p:cNvPr id="2408" name="Google Shape;2408;p35"/>
          <p:cNvSpPr txBox="1">
            <a:spLocks noGrp="1"/>
          </p:cNvSpPr>
          <p:nvPr>
            <p:ph type="title" idx="2"/>
          </p:nvPr>
        </p:nvSpPr>
        <p:spPr>
          <a:xfrm flipH="1">
            <a:off x="1986064" y="2217072"/>
            <a:ext cx="2797681" cy="1080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UNDERSTANDING &amp; PREPROCESSING</a:t>
            </a:r>
            <a:endParaRPr dirty="0"/>
          </a:p>
        </p:txBody>
      </p:sp>
      <p:sp>
        <p:nvSpPr>
          <p:cNvPr id="2409" name="Google Shape;2409;p35"/>
          <p:cNvSpPr txBox="1">
            <a:spLocks noGrp="1"/>
          </p:cNvSpPr>
          <p:nvPr>
            <p:ph type="title" idx="7"/>
          </p:nvPr>
        </p:nvSpPr>
        <p:spPr>
          <a:xfrm>
            <a:off x="2011796" y="3518467"/>
            <a:ext cx="2407200" cy="814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PRICE PREDICTION</a:t>
            </a:r>
            <a:endParaRPr dirty="0"/>
          </a:p>
        </p:txBody>
      </p:sp>
      <p:sp>
        <p:nvSpPr>
          <p:cNvPr id="2411" name="Google Shape;2411;p35"/>
          <p:cNvSpPr txBox="1">
            <a:spLocks noGrp="1"/>
          </p:cNvSpPr>
          <p:nvPr>
            <p:ph type="title" idx="9"/>
          </p:nvPr>
        </p:nvSpPr>
        <p:spPr>
          <a:xfrm flipH="1">
            <a:off x="5849854" y="1734485"/>
            <a:ext cx="2407200" cy="810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PROPERTY SEGMENTATION</a:t>
            </a:r>
            <a:endParaRPr dirty="0"/>
          </a:p>
        </p:txBody>
      </p:sp>
      <p:sp>
        <p:nvSpPr>
          <p:cNvPr id="2413" name="Google Shape;2413;p35"/>
          <p:cNvSpPr txBox="1">
            <a:spLocks noGrp="1"/>
          </p:cNvSpPr>
          <p:nvPr>
            <p:ph type="title" idx="4"/>
          </p:nvPr>
        </p:nvSpPr>
        <p:spPr>
          <a:xfrm>
            <a:off x="1114292" y="1447753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414" name="Google Shape;2414;p35"/>
          <p:cNvSpPr txBox="1">
            <a:spLocks noGrp="1"/>
          </p:cNvSpPr>
          <p:nvPr>
            <p:ph type="title" idx="14"/>
          </p:nvPr>
        </p:nvSpPr>
        <p:spPr>
          <a:xfrm>
            <a:off x="1102196" y="3690152"/>
            <a:ext cx="734700" cy="375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415" name="Google Shape;2415;p35"/>
          <p:cNvSpPr txBox="1">
            <a:spLocks noGrp="1"/>
          </p:cNvSpPr>
          <p:nvPr>
            <p:ph type="title" idx="5"/>
          </p:nvPr>
        </p:nvSpPr>
        <p:spPr>
          <a:xfrm flipH="1">
            <a:off x="4940254" y="1956939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417" name="Google Shape;2417;p35"/>
          <p:cNvSpPr/>
          <p:nvPr/>
        </p:nvSpPr>
        <p:spPr>
          <a:xfrm rot="10800000">
            <a:off x="229666" y="3877983"/>
            <a:ext cx="4950" cy="53238"/>
          </a:xfrm>
          <a:custGeom>
            <a:avLst/>
            <a:gdLst/>
            <a:ahLst/>
            <a:cxnLst/>
            <a:rect l="l" t="t" r="r" b="b"/>
            <a:pathLst>
              <a:path w="270" h="2904" extrusionOk="0">
                <a:moveTo>
                  <a:pt x="0" y="1"/>
                </a:moveTo>
                <a:lnTo>
                  <a:pt x="0" y="2904"/>
                </a:lnTo>
                <a:lnTo>
                  <a:pt x="270" y="2615"/>
                </a:lnTo>
                <a:lnTo>
                  <a:pt x="270" y="270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5"/>
          <p:cNvSpPr/>
          <p:nvPr/>
        </p:nvSpPr>
        <p:spPr>
          <a:xfrm rot="10800000">
            <a:off x="418931" y="3880091"/>
            <a:ext cx="4950" cy="49369"/>
          </a:xfrm>
          <a:custGeom>
            <a:avLst/>
            <a:gdLst/>
            <a:ahLst/>
            <a:cxnLst/>
            <a:rect l="l" t="t" r="r" b="b"/>
            <a:pathLst>
              <a:path w="270" h="2693" extrusionOk="0">
                <a:moveTo>
                  <a:pt x="270" y="1"/>
                </a:moveTo>
                <a:lnTo>
                  <a:pt x="1" y="289"/>
                </a:lnTo>
                <a:lnTo>
                  <a:pt x="1" y="2423"/>
                </a:lnTo>
                <a:lnTo>
                  <a:pt x="270" y="2692"/>
                </a:lnTo>
                <a:lnTo>
                  <a:pt x="2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401;p35"/>
          <p:cNvSpPr/>
          <p:nvPr/>
        </p:nvSpPr>
        <p:spPr>
          <a:xfrm>
            <a:off x="1026842" y="2299424"/>
            <a:ext cx="909600" cy="9096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414;p35"/>
          <p:cNvSpPr txBox="1">
            <a:spLocks/>
          </p:cNvSpPr>
          <p:nvPr/>
        </p:nvSpPr>
        <p:spPr>
          <a:xfrm>
            <a:off x="1114292" y="2571374"/>
            <a:ext cx="734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2300" b="0" i="0" u="none" strike="noStrike" cap="none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2</a:t>
            </a:r>
          </a:p>
        </p:txBody>
      </p:sp>
      <p:sp>
        <p:nvSpPr>
          <p:cNvPr id="24" name="Google Shape;2400;p35"/>
          <p:cNvSpPr/>
          <p:nvPr/>
        </p:nvSpPr>
        <p:spPr>
          <a:xfrm>
            <a:off x="4845463" y="2880817"/>
            <a:ext cx="909600" cy="9096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5"/>
          <p:cNvSpPr txBox="1">
            <a:spLocks noGrp="1"/>
          </p:cNvSpPr>
          <p:nvPr>
            <p:ph type="title" idx="15"/>
          </p:nvPr>
        </p:nvSpPr>
        <p:spPr>
          <a:xfrm flipH="1">
            <a:off x="4932913" y="315276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8" name="Google Shape;2409;p35"/>
          <p:cNvSpPr txBox="1">
            <a:spLocks/>
          </p:cNvSpPr>
          <p:nvPr/>
        </p:nvSpPr>
        <p:spPr>
          <a:xfrm>
            <a:off x="5842513" y="3379826"/>
            <a:ext cx="281322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 Black"/>
              <a:buNone/>
              <a:defRPr sz="21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CONCLUSION &amp; RECOMMENDATION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HYPERPARAMETER TUNING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85318" y="1524036"/>
            <a:ext cx="6768510" cy="2055102"/>
            <a:chOff x="720000" y="1768546"/>
            <a:chExt cx="7353937" cy="2232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455" y="3079300"/>
              <a:ext cx="2675482" cy="922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00" y="2225786"/>
              <a:ext cx="4785775" cy="177561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000" y="1768546"/>
              <a:ext cx="7353937" cy="4648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0050" y="2211305"/>
              <a:ext cx="2613887" cy="922100"/>
            </a:xfrm>
            <a:prstGeom prst="rect">
              <a:avLst/>
            </a:prstGeom>
          </p:spPr>
        </p:pic>
      </p:grpSp>
      <p:sp>
        <p:nvSpPr>
          <p:cNvPr id="18" name="Google Shape;2650;p39"/>
          <p:cNvSpPr txBox="1"/>
          <p:nvPr/>
        </p:nvSpPr>
        <p:spPr>
          <a:xfrm>
            <a:off x="1118802" y="3782450"/>
            <a:ext cx="6901542" cy="80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Setelah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dilakukan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Hyperparameter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Tuning,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after Tuning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memiliki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MAE paling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R-Squared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cukup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Analisa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selanjutnya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setelah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Tuning.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4361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84" y="1924006"/>
            <a:ext cx="4896145" cy="1839593"/>
          </a:xfrm>
          <a:prstGeom prst="rect">
            <a:avLst/>
          </a:prstGeom>
        </p:spPr>
      </p:pic>
      <p:sp>
        <p:nvSpPr>
          <p:cNvPr id="5" name="Google Shape;2650;p39"/>
          <p:cNvSpPr txBox="1"/>
          <p:nvPr/>
        </p:nvSpPr>
        <p:spPr>
          <a:xfrm>
            <a:off x="1473200" y="3817256"/>
            <a:ext cx="6277429" cy="98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Feature Selection K-Best Univariate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melakukan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beberapa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percobaan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K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adalah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40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fitur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data train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lebih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amun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data test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kurang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sehingga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analisa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selanjutnya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data </a:t>
            </a:r>
            <a:r>
              <a:rPr lang="en-US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tanpa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Feature Selection K-Best.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84" y="1107981"/>
            <a:ext cx="4896145" cy="816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878" y="1311036"/>
            <a:ext cx="180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Data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TRAIN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Feature Selection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4680" y="2158788"/>
            <a:ext cx="1929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Data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TEST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Feature Selection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680" y="3129546"/>
            <a:ext cx="1929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Data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tanpa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Feature Selection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0370" y="1635568"/>
            <a:ext cx="368490" cy="941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68053" y="2451593"/>
            <a:ext cx="368490" cy="941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42859" y="3412846"/>
            <a:ext cx="368490" cy="941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11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FEATURE IMPORTANCES</a:t>
            </a:r>
            <a:endParaRPr lang="en-US"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1429985" y="3923731"/>
            <a:ext cx="6277429" cy="59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Dari Feature Importance Model based,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feature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pengaruh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tertinggi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ada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di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kolom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GRADE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diikuti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oleh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GBA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SALEYEAR.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54" y="1378246"/>
            <a:ext cx="6735289" cy="23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8" y="1342848"/>
            <a:ext cx="3555242" cy="28256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MODEL LIMITATION</a:t>
            </a:r>
            <a:endParaRPr lang="en-US" dirty="0"/>
          </a:p>
        </p:txBody>
      </p:sp>
      <p:sp>
        <p:nvSpPr>
          <p:cNvPr id="6" name="Google Shape;2650;p39"/>
          <p:cNvSpPr txBox="1"/>
          <p:nvPr/>
        </p:nvSpPr>
        <p:spPr>
          <a:xfrm>
            <a:off x="4572000" y="1473958"/>
            <a:ext cx="3413760" cy="26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prediksi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dibawah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3,25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simpangan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error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masih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dianggap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baik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mendekati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0)</a:t>
            </a:r>
          </a:p>
          <a:p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Ditemukan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kecenderungan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peningkatan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range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error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prediksi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atas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3,25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Terdapat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properti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yang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error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hingga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17,5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MODEL LIMITATION</a:t>
            </a:r>
            <a:endParaRPr lang="en-US"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4656502" y="1548776"/>
            <a:ext cx="3268298" cy="264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Didapatkan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hasil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data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tanpa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lebih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baik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hasil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:</a:t>
            </a:r>
          </a:p>
          <a:p>
            <a:pPr marL="358775" lvl="1" indent="-180975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R-Squared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meningkat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signifikan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358775" lvl="1" indent="-180975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MAE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berkurang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900</a:t>
            </a:r>
          </a:p>
          <a:p>
            <a:pPr marL="177800" lvl="1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Model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tanpa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digunakan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untuk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model fitting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adanya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kecenderungan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peningkatan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range 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error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prediksi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diatas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3.25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dilakukan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analisa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lebih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lanjut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64944" y="1658432"/>
            <a:ext cx="2722458" cy="1974827"/>
            <a:chOff x="1667301" y="1399125"/>
            <a:chExt cx="2722458" cy="19748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8536" r="21302" b="56014"/>
            <a:stretch/>
          </p:blipFill>
          <p:spPr>
            <a:xfrm>
              <a:off x="1937982" y="1726495"/>
              <a:ext cx="2381535" cy="5162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49551" t="55808" r="143" b="1"/>
            <a:stretch/>
          </p:blipFill>
          <p:spPr>
            <a:xfrm>
              <a:off x="1937982" y="2855336"/>
              <a:ext cx="2388358" cy="518616"/>
            </a:xfrm>
            <a:prstGeom prst="rect">
              <a:avLst/>
            </a:prstGeom>
          </p:spPr>
        </p:pic>
        <p:sp>
          <p:nvSpPr>
            <p:cNvPr id="10" name="Google Shape;2650;p39"/>
            <p:cNvSpPr txBox="1"/>
            <p:nvPr/>
          </p:nvSpPr>
          <p:spPr>
            <a:xfrm>
              <a:off x="1667302" y="1399125"/>
              <a:ext cx="2722457" cy="43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1"/>
              <a:r>
                <a:rPr lang="en-US" b="1" dirty="0" smtClean="0">
                  <a:solidFill>
                    <a:schemeClr val="tx1"/>
                  </a:solidFill>
                  <a:latin typeface="Hind" panose="020B0604020202020204" charset="0"/>
                  <a:cs typeface="Hind" panose="020B0604020202020204" charset="0"/>
                </a:rPr>
                <a:t>Before Outlier Removal</a:t>
              </a:r>
              <a:endParaRPr lang="en-US" b="1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endParaRPr>
            </a:p>
          </p:txBody>
        </p:sp>
        <p:sp>
          <p:nvSpPr>
            <p:cNvPr id="11" name="Google Shape;2650;p39"/>
            <p:cNvSpPr txBox="1"/>
            <p:nvPr/>
          </p:nvSpPr>
          <p:spPr>
            <a:xfrm>
              <a:off x="1667301" y="2540416"/>
              <a:ext cx="2722457" cy="43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1"/>
              <a:r>
                <a:rPr lang="en-US" b="1" dirty="0" smtClean="0">
                  <a:solidFill>
                    <a:schemeClr val="tx1"/>
                  </a:solidFill>
                  <a:latin typeface="Hind" panose="020B0604020202020204" charset="0"/>
                  <a:cs typeface="Hind" panose="020B0604020202020204" charset="0"/>
                </a:rPr>
                <a:t>After Outlier Removal</a:t>
              </a:r>
              <a:endParaRPr lang="en-US" b="1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9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MODEL LIMITATION</a:t>
            </a:r>
            <a:endParaRPr lang="en-US"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1385248" y="1500384"/>
            <a:ext cx="3429681" cy="248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erdapat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kecenderungan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kelas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'Exceptional-B'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'Exceptional-D'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atas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3,25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menunjukkan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error yang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cukup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signifikan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kelompok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tersebut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properti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elas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'Exceptional-B'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'Exceptional-D'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belum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bisa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diprediksi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secara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optimal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menggunakan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model ini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79075" y="1051530"/>
            <a:ext cx="1963147" cy="3904169"/>
            <a:chOff x="5399820" y="1051530"/>
            <a:chExt cx="1963147" cy="39041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40287"/>
            <a:stretch/>
          </p:blipFill>
          <p:spPr>
            <a:xfrm>
              <a:off x="5399821" y="1051530"/>
              <a:ext cx="1767993" cy="23435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60234"/>
            <a:stretch/>
          </p:blipFill>
          <p:spPr>
            <a:xfrm>
              <a:off x="5399820" y="3395048"/>
              <a:ext cx="1767993" cy="1560651"/>
            </a:xfrm>
            <a:prstGeom prst="rect">
              <a:avLst/>
            </a:prstGeom>
          </p:spPr>
        </p:pic>
        <p:sp>
          <p:nvSpPr>
            <p:cNvPr id="3" name="Right Brace 2"/>
            <p:cNvSpPr/>
            <p:nvPr/>
          </p:nvSpPr>
          <p:spPr>
            <a:xfrm>
              <a:off x="7228538" y="1051530"/>
              <a:ext cx="134429" cy="2278524"/>
            </a:xfrm>
            <a:prstGeom prst="righ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228538" y="3534769"/>
              <a:ext cx="134428" cy="1420929"/>
            </a:xfrm>
            <a:prstGeom prst="righ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970514" y="1929182"/>
            <a:ext cx="145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di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bawah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3,25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0514" y="3983623"/>
            <a:ext cx="145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di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atas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USD 3,25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juta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7"/>
          <p:cNvSpPr/>
          <p:nvPr/>
        </p:nvSpPr>
        <p:spPr>
          <a:xfrm>
            <a:off x="3961950" y="1326573"/>
            <a:ext cx="1220100" cy="12201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 txBox="1">
            <a:spLocks noGrp="1"/>
          </p:cNvSpPr>
          <p:nvPr>
            <p:ph type="title"/>
          </p:nvPr>
        </p:nvSpPr>
        <p:spPr>
          <a:xfrm>
            <a:off x="1924403" y="2601993"/>
            <a:ext cx="5295193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PROPERTY SEGMENTATION</a:t>
            </a:r>
            <a:endParaRPr dirty="0"/>
          </a:p>
        </p:txBody>
      </p:sp>
      <p:sp>
        <p:nvSpPr>
          <p:cNvPr id="2527" name="Google Shape;2527;p37"/>
          <p:cNvSpPr txBox="1">
            <a:spLocks noGrp="1"/>
          </p:cNvSpPr>
          <p:nvPr>
            <p:ph type="title" idx="2"/>
          </p:nvPr>
        </p:nvSpPr>
        <p:spPr>
          <a:xfrm>
            <a:off x="4102937" y="1597045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2529" name="Google Shape;2529;p37"/>
          <p:cNvGrpSpPr/>
          <p:nvPr/>
        </p:nvGrpSpPr>
        <p:grpSpPr>
          <a:xfrm>
            <a:off x="3891004" y="1326573"/>
            <a:ext cx="276638" cy="229911"/>
            <a:chOff x="3266679" y="4234561"/>
            <a:chExt cx="276638" cy="229911"/>
          </a:xfrm>
        </p:grpSpPr>
        <p:sp>
          <p:nvSpPr>
            <p:cNvPr id="2530" name="Google Shape;253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7"/>
          <p:cNvGrpSpPr/>
          <p:nvPr/>
        </p:nvGrpSpPr>
        <p:grpSpPr>
          <a:xfrm>
            <a:off x="5029204" y="2185123"/>
            <a:ext cx="276638" cy="229911"/>
            <a:chOff x="3266679" y="4234561"/>
            <a:chExt cx="276638" cy="229911"/>
          </a:xfrm>
        </p:grpSpPr>
        <p:sp>
          <p:nvSpPr>
            <p:cNvPr id="2540" name="Google Shape;254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36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51"/>
          <p:cNvSpPr txBox="1">
            <a:spLocks noGrp="1"/>
          </p:cNvSpPr>
          <p:nvPr>
            <p:ph type="title" idx="4"/>
          </p:nvPr>
        </p:nvSpPr>
        <p:spPr>
          <a:xfrm>
            <a:off x="720000" y="2030156"/>
            <a:ext cx="7704000" cy="109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CLUSTER MODELING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18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Google Shape;2650;p39"/>
          <p:cNvSpPr txBox="1"/>
          <p:nvPr/>
        </p:nvSpPr>
        <p:spPr>
          <a:xfrm>
            <a:off x="720000" y="1794041"/>
            <a:ext cx="3714840" cy="240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388" indent="-1793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Fitur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digunakan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untuk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Clustering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adalah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GBA, SALEYEAR, GRADE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PRICE.</a:t>
            </a:r>
          </a:p>
          <a:p>
            <a:pPr marL="179388" indent="-1793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Kolom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GBA, SALEYEAR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GRADE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didapatkan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hasil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pengujian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Feature </a:t>
            </a:r>
            <a:r>
              <a:rPr lang="en-US" b="1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Importances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</a:t>
            </a:r>
          </a:p>
          <a:p>
            <a:pPr marL="179388" indent="-1793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Kolom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PRICE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digunakan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karena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perusahaan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ingin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berpatokan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terhadap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/</a:t>
            </a:r>
            <a:r>
              <a:rPr lang="en-US" b="1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kemampuan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financial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customer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dalam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melakukan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segmentasi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properti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</a:t>
            </a:r>
          </a:p>
        </p:txBody>
      </p:sp>
      <p:pic>
        <p:nvPicPr>
          <p:cNvPr id="4" name="Google Shape;4096;p67"/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4023360" y="1309372"/>
            <a:ext cx="4632960" cy="3257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1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4" name="Google Shape;2650;p39"/>
          <p:cNvSpPr txBox="1"/>
          <p:nvPr/>
        </p:nvSpPr>
        <p:spPr>
          <a:xfrm>
            <a:off x="4903948" y="1899716"/>
            <a:ext cx="3297827" cy="234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REMOVING OUTLIER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PRICE, GBA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ORDINAL ENCODING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GRADE </a:t>
            </a:r>
            <a:endParaRPr lang="en-US" b="1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SCALLING WITH MINMAX SCALLER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GBA, SALEYEAR, GRADE</a:t>
            </a:r>
          </a:p>
          <a:p>
            <a:pPr marL="180975" indent="-180975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SAMPLING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180975" lvl="0"/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20000 SAMPLE USED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20000" y="1730819"/>
            <a:ext cx="4183948" cy="2788602"/>
            <a:chOff x="720000" y="1730819"/>
            <a:chExt cx="4183948" cy="2788602"/>
          </a:xfrm>
        </p:grpSpPr>
        <p:pic>
          <p:nvPicPr>
            <p:cNvPr id="1026" name="Picture 2" descr="Person presenting Images | Free Vectors, Stock Photos &amp; PS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00" y="1730819"/>
              <a:ext cx="4183948" cy="278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960120" y="2179320"/>
              <a:ext cx="614680" cy="7162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957320" y="2179320"/>
              <a:ext cx="614680" cy="7162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51401" y="3422142"/>
              <a:ext cx="1905" cy="676275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315720" y="3870960"/>
              <a:ext cx="35560" cy="227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92200" y="3870960"/>
              <a:ext cx="21986" cy="227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92200" y="3865879"/>
              <a:ext cx="26223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226342" y="3593782"/>
              <a:ext cx="2054" cy="280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0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36"/>
          <p:cNvSpPr txBox="1">
            <a:spLocks noGrp="1"/>
          </p:cNvSpPr>
          <p:nvPr>
            <p:ph type="title"/>
          </p:nvPr>
        </p:nvSpPr>
        <p:spPr>
          <a:xfrm>
            <a:off x="1540200" y="2650039"/>
            <a:ext cx="6063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424" name="Google Shape;2424;p36"/>
          <p:cNvSpPr txBox="1">
            <a:spLocks noGrp="1"/>
          </p:cNvSpPr>
          <p:nvPr>
            <p:ph type="subTitle" idx="1"/>
          </p:nvPr>
        </p:nvSpPr>
        <p:spPr>
          <a:xfrm>
            <a:off x="1540200" y="3437436"/>
            <a:ext cx="6063600" cy="82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Tempat tinggal merupakan salah satu kebutuhan utama untuk manusia. Harga properti berbanding lurus dengan prospek area yang memiliki aksesibilitas tinggi, terutama di kota-kota besar.</a:t>
            </a:r>
            <a:endParaRPr dirty="0"/>
          </a:p>
        </p:txBody>
      </p:sp>
      <p:sp>
        <p:nvSpPr>
          <p:cNvPr id="2425" name="Google Shape;2425;p36"/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6" name="Google Shape;2426;p36"/>
          <p:cNvGrpSpPr/>
          <p:nvPr/>
        </p:nvGrpSpPr>
        <p:grpSpPr>
          <a:xfrm>
            <a:off x="3181350" y="806996"/>
            <a:ext cx="2795700" cy="1831466"/>
            <a:chOff x="3181350" y="806996"/>
            <a:chExt cx="2795700" cy="1831466"/>
          </a:xfrm>
        </p:grpSpPr>
        <p:sp>
          <p:nvSpPr>
            <p:cNvPr id="2427" name="Google Shape;2427;p36"/>
            <p:cNvSpPr/>
            <p:nvPr/>
          </p:nvSpPr>
          <p:spPr>
            <a:xfrm>
              <a:off x="3181350" y="2481263"/>
              <a:ext cx="2795700" cy="1572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36"/>
            <p:cNvGrpSpPr/>
            <p:nvPr/>
          </p:nvGrpSpPr>
          <p:grpSpPr>
            <a:xfrm>
              <a:off x="3207200" y="806996"/>
              <a:ext cx="2729600" cy="1756326"/>
              <a:chOff x="3207200" y="883196"/>
              <a:chExt cx="2729600" cy="1756326"/>
            </a:xfrm>
          </p:grpSpPr>
          <p:sp>
            <p:nvSpPr>
              <p:cNvPr id="2429" name="Google Shape;2429;p36"/>
              <p:cNvSpPr/>
              <p:nvPr/>
            </p:nvSpPr>
            <p:spPr>
              <a:xfrm>
                <a:off x="4185596" y="1008569"/>
                <a:ext cx="211458" cy="313529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9298" extrusionOk="0">
                    <a:moveTo>
                      <a:pt x="1" y="1"/>
                    </a:moveTo>
                    <a:lnTo>
                      <a:pt x="1" y="9298"/>
                    </a:lnTo>
                    <a:lnTo>
                      <a:pt x="6271" y="4757"/>
                    </a:lnTo>
                    <a:lnTo>
                      <a:pt x="62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6"/>
              <p:cNvSpPr/>
              <p:nvPr/>
            </p:nvSpPr>
            <p:spPr>
              <a:xfrm>
                <a:off x="4185596" y="1008569"/>
                <a:ext cx="211458" cy="313529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9298" extrusionOk="0">
                    <a:moveTo>
                      <a:pt x="1" y="1"/>
                    </a:moveTo>
                    <a:lnTo>
                      <a:pt x="1" y="9298"/>
                    </a:lnTo>
                    <a:lnTo>
                      <a:pt x="6271" y="4757"/>
                    </a:lnTo>
                    <a:lnTo>
                      <a:pt x="6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6"/>
              <p:cNvSpPr/>
              <p:nvPr/>
            </p:nvSpPr>
            <p:spPr>
              <a:xfrm>
                <a:off x="4185596" y="1158759"/>
                <a:ext cx="211458" cy="163340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4844" extrusionOk="0">
                    <a:moveTo>
                      <a:pt x="1" y="1"/>
                    </a:moveTo>
                    <a:lnTo>
                      <a:pt x="1" y="4844"/>
                    </a:lnTo>
                    <a:lnTo>
                      <a:pt x="6271" y="303"/>
                    </a:lnTo>
                    <a:lnTo>
                      <a:pt x="62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6"/>
              <p:cNvSpPr/>
              <p:nvPr/>
            </p:nvSpPr>
            <p:spPr>
              <a:xfrm>
                <a:off x="4353287" y="1034837"/>
                <a:ext cx="16084" cy="3793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125" extrusionOk="0">
                    <a:moveTo>
                      <a:pt x="1" y="0"/>
                    </a:moveTo>
                    <a:lnTo>
                      <a:pt x="1" y="1124"/>
                    </a:lnTo>
                    <a:lnTo>
                      <a:pt x="476" y="1124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6"/>
              <p:cNvSpPr/>
              <p:nvPr/>
            </p:nvSpPr>
            <p:spPr>
              <a:xfrm>
                <a:off x="4306618" y="1034837"/>
                <a:ext cx="16826" cy="3793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1125" extrusionOk="0">
                    <a:moveTo>
                      <a:pt x="1" y="0"/>
                    </a:moveTo>
                    <a:lnTo>
                      <a:pt x="1" y="1124"/>
                    </a:lnTo>
                    <a:lnTo>
                      <a:pt x="498" y="1124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6"/>
              <p:cNvSpPr/>
              <p:nvPr/>
            </p:nvSpPr>
            <p:spPr>
              <a:xfrm>
                <a:off x="4259983" y="1034837"/>
                <a:ext cx="16793" cy="3793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5" extrusionOk="0">
                    <a:moveTo>
                      <a:pt x="0" y="0"/>
                    </a:moveTo>
                    <a:lnTo>
                      <a:pt x="0" y="1124"/>
                    </a:lnTo>
                    <a:lnTo>
                      <a:pt x="497" y="1124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6"/>
              <p:cNvSpPr/>
              <p:nvPr/>
            </p:nvSpPr>
            <p:spPr>
              <a:xfrm>
                <a:off x="4213314" y="1034837"/>
                <a:ext cx="16793" cy="3793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5" extrusionOk="0">
                    <a:moveTo>
                      <a:pt x="0" y="0"/>
                    </a:moveTo>
                    <a:lnTo>
                      <a:pt x="0" y="1124"/>
                    </a:lnTo>
                    <a:lnTo>
                      <a:pt x="498" y="1124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6"/>
              <p:cNvSpPr/>
              <p:nvPr/>
            </p:nvSpPr>
            <p:spPr>
              <a:xfrm>
                <a:off x="3264052" y="1758780"/>
                <a:ext cx="395940" cy="880733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26119" extrusionOk="0">
                    <a:moveTo>
                      <a:pt x="11741" y="1"/>
                    </a:moveTo>
                    <a:lnTo>
                      <a:pt x="1" y="7373"/>
                    </a:lnTo>
                    <a:lnTo>
                      <a:pt x="1" y="26119"/>
                    </a:lnTo>
                    <a:lnTo>
                      <a:pt x="11741" y="26119"/>
                    </a:lnTo>
                    <a:lnTo>
                      <a:pt x="117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6"/>
              <p:cNvSpPr/>
              <p:nvPr/>
            </p:nvSpPr>
            <p:spPr>
              <a:xfrm>
                <a:off x="3264052" y="1758780"/>
                <a:ext cx="395940" cy="390073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11568" extrusionOk="0">
                    <a:moveTo>
                      <a:pt x="11741" y="1"/>
                    </a:moveTo>
                    <a:lnTo>
                      <a:pt x="1" y="7395"/>
                    </a:lnTo>
                    <a:lnTo>
                      <a:pt x="1" y="11568"/>
                    </a:lnTo>
                    <a:lnTo>
                      <a:pt x="11741" y="2703"/>
                    </a:lnTo>
                    <a:lnTo>
                      <a:pt x="11741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6"/>
              <p:cNvSpPr/>
              <p:nvPr/>
            </p:nvSpPr>
            <p:spPr>
              <a:xfrm>
                <a:off x="3659963" y="907981"/>
                <a:ext cx="2189372" cy="1730072"/>
              </a:xfrm>
              <a:custGeom>
                <a:avLst/>
                <a:gdLst/>
                <a:ahLst/>
                <a:cxnLst/>
                <a:rect l="l" t="t" r="r" b="b"/>
                <a:pathLst>
                  <a:path w="64928" h="51307" extrusionOk="0">
                    <a:moveTo>
                      <a:pt x="33015" y="0"/>
                    </a:moveTo>
                    <a:lnTo>
                      <a:pt x="0" y="23351"/>
                    </a:lnTo>
                    <a:lnTo>
                      <a:pt x="0" y="51307"/>
                    </a:lnTo>
                    <a:lnTo>
                      <a:pt x="64928" y="51307"/>
                    </a:lnTo>
                    <a:lnTo>
                      <a:pt x="64928" y="23351"/>
                    </a:lnTo>
                    <a:lnTo>
                      <a:pt x="330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6"/>
              <p:cNvSpPr/>
              <p:nvPr/>
            </p:nvSpPr>
            <p:spPr>
              <a:xfrm>
                <a:off x="3659963" y="894122"/>
                <a:ext cx="2190114" cy="955827"/>
              </a:xfrm>
              <a:custGeom>
                <a:avLst/>
                <a:gdLst/>
                <a:ahLst/>
                <a:cxnLst/>
                <a:rect l="l" t="t" r="r" b="b"/>
                <a:pathLst>
                  <a:path w="64950" h="28346" extrusionOk="0">
                    <a:moveTo>
                      <a:pt x="32864" y="0"/>
                    </a:moveTo>
                    <a:lnTo>
                      <a:pt x="0" y="24821"/>
                    </a:lnTo>
                    <a:lnTo>
                      <a:pt x="0" y="28345"/>
                    </a:lnTo>
                    <a:lnTo>
                      <a:pt x="33383" y="3784"/>
                    </a:lnTo>
                    <a:lnTo>
                      <a:pt x="64949" y="27178"/>
                    </a:lnTo>
                    <a:lnTo>
                      <a:pt x="64949" y="23956"/>
                    </a:lnTo>
                    <a:lnTo>
                      <a:pt x="32864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6"/>
              <p:cNvSpPr/>
              <p:nvPr/>
            </p:nvSpPr>
            <p:spPr>
              <a:xfrm>
                <a:off x="3207200" y="883196"/>
                <a:ext cx="2729600" cy="1206603"/>
              </a:xfrm>
              <a:custGeom>
                <a:avLst/>
                <a:gdLst/>
                <a:ahLst/>
                <a:cxnLst/>
                <a:rect l="l" t="t" r="r" b="b"/>
                <a:pathLst>
                  <a:path w="80949" h="35783" extrusionOk="0">
                    <a:moveTo>
                      <a:pt x="46291" y="0"/>
                    </a:moveTo>
                    <a:lnTo>
                      <a:pt x="1" y="33556"/>
                    </a:lnTo>
                    <a:lnTo>
                      <a:pt x="1665" y="35783"/>
                    </a:lnTo>
                    <a:lnTo>
                      <a:pt x="46291" y="2443"/>
                    </a:lnTo>
                    <a:lnTo>
                      <a:pt x="79154" y="26983"/>
                    </a:lnTo>
                    <a:lnTo>
                      <a:pt x="80949" y="24864"/>
                    </a:lnTo>
                    <a:lnTo>
                      <a:pt x="462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6"/>
              <p:cNvSpPr/>
              <p:nvPr/>
            </p:nvSpPr>
            <p:spPr>
              <a:xfrm>
                <a:off x="3507581" y="1909713"/>
                <a:ext cx="152414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217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4519" y="216"/>
                    </a:lnTo>
                    <a:lnTo>
                      <a:pt x="4519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6"/>
              <p:cNvSpPr/>
              <p:nvPr/>
            </p:nvSpPr>
            <p:spPr>
              <a:xfrm>
                <a:off x="3340631" y="2030735"/>
                <a:ext cx="319362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9471" h="217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9470" y="217"/>
                    </a:lnTo>
                    <a:lnTo>
                      <a:pt x="9470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6"/>
              <p:cNvSpPr/>
              <p:nvPr/>
            </p:nvSpPr>
            <p:spPr>
              <a:xfrm>
                <a:off x="3264052" y="2152499"/>
                <a:ext cx="39594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217" extrusionOk="0">
                    <a:moveTo>
                      <a:pt x="1" y="0"/>
                    </a:moveTo>
                    <a:lnTo>
                      <a:pt x="1" y="216"/>
                    </a:lnTo>
                    <a:lnTo>
                      <a:pt x="11741" y="216"/>
                    </a:lnTo>
                    <a:lnTo>
                      <a:pt x="11741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6"/>
              <p:cNvSpPr/>
              <p:nvPr/>
            </p:nvSpPr>
            <p:spPr>
              <a:xfrm>
                <a:off x="3264052" y="2273522"/>
                <a:ext cx="39594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217" extrusionOk="0">
                    <a:moveTo>
                      <a:pt x="1" y="0"/>
                    </a:moveTo>
                    <a:lnTo>
                      <a:pt x="1" y="216"/>
                    </a:lnTo>
                    <a:lnTo>
                      <a:pt x="11741" y="216"/>
                    </a:lnTo>
                    <a:lnTo>
                      <a:pt x="11741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6"/>
              <p:cNvSpPr/>
              <p:nvPr/>
            </p:nvSpPr>
            <p:spPr>
              <a:xfrm>
                <a:off x="3264052" y="2395252"/>
                <a:ext cx="39594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218" extrusionOk="0">
                    <a:moveTo>
                      <a:pt x="1" y="1"/>
                    </a:moveTo>
                    <a:lnTo>
                      <a:pt x="1" y="217"/>
                    </a:lnTo>
                    <a:lnTo>
                      <a:pt x="11741" y="217"/>
                    </a:lnTo>
                    <a:lnTo>
                      <a:pt x="11741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6"/>
              <p:cNvSpPr/>
              <p:nvPr/>
            </p:nvSpPr>
            <p:spPr>
              <a:xfrm>
                <a:off x="3264052" y="2516275"/>
                <a:ext cx="39594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218" extrusionOk="0">
                    <a:moveTo>
                      <a:pt x="1" y="1"/>
                    </a:moveTo>
                    <a:lnTo>
                      <a:pt x="1" y="217"/>
                    </a:lnTo>
                    <a:lnTo>
                      <a:pt x="11741" y="217"/>
                    </a:lnTo>
                    <a:lnTo>
                      <a:pt x="11741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6"/>
              <p:cNvSpPr/>
              <p:nvPr/>
            </p:nvSpPr>
            <p:spPr>
              <a:xfrm>
                <a:off x="3264052" y="2175800"/>
                <a:ext cx="238434" cy="241368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7158" extrusionOk="0">
                    <a:moveTo>
                      <a:pt x="1" y="1"/>
                    </a:moveTo>
                    <a:lnTo>
                      <a:pt x="1" y="7157"/>
                    </a:lnTo>
                    <a:lnTo>
                      <a:pt x="7071" y="7157"/>
                    </a:lnTo>
                    <a:lnTo>
                      <a:pt x="70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6"/>
              <p:cNvSpPr/>
              <p:nvPr/>
            </p:nvSpPr>
            <p:spPr>
              <a:xfrm>
                <a:off x="3264052" y="2196235"/>
                <a:ext cx="217292" cy="200533"/>
              </a:xfrm>
              <a:custGeom>
                <a:avLst/>
                <a:gdLst/>
                <a:ahLst/>
                <a:cxnLst/>
                <a:rect l="l" t="t" r="r" b="b"/>
                <a:pathLst>
                  <a:path w="6444" h="5947" extrusionOk="0">
                    <a:moveTo>
                      <a:pt x="1" y="0"/>
                    </a:moveTo>
                    <a:lnTo>
                      <a:pt x="1" y="5946"/>
                    </a:lnTo>
                    <a:lnTo>
                      <a:pt x="6444" y="5946"/>
                    </a:lnTo>
                    <a:lnTo>
                      <a:pt x="64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6"/>
              <p:cNvSpPr/>
              <p:nvPr/>
            </p:nvSpPr>
            <p:spPr>
              <a:xfrm>
                <a:off x="3264052" y="2175800"/>
                <a:ext cx="257418" cy="261060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7742" extrusionOk="0">
                    <a:moveTo>
                      <a:pt x="7071" y="1"/>
                    </a:moveTo>
                    <a:lnTo>
                      <a:pt x="7071" y="7157"/>
                    </a:lnTo>
                    <a:lnTo>
                      <a:pt x="1" y="7157"/>
                    </a:lnTo>
                    <a:lnTo>
                      <a:pt x="1" y="7741"/>
                    </a:lnTo>
                    <a:lnTo>
                      <a:pt x="7633" y="7741"/>
                    </a:lnTo>
                    <a:lnTo>
                      <a:pt x="7633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6"/>
              <p:cNvSpPr/>
              <p:nvPr/>
            </p:nvSpPr>
            <p:spPr>
              <a:xfrm>
                <a:off x="3234176" y="2603037"/>
                <a:ext cx="425816" cy="36485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1082" extrusionOk="0">
                    <a:moveTo>
                      <a:pt x="1" y="1"/>
                    </a:moveTo>
                    <a:lnTo>
                      <a:pt x="1" y="1082"/>
                    </a:lnTo>
                    <a:lnTo>
                      <a:pt x="12627" y="1082"/>
                    </a:lnTo>
                    <a:lnTo>
                      <a:pt x="126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6"/>
              <p:cNvSpPr/>
              <p:nvPr/>
            </p:nvSpPr>
            <p:spPr>
              <a:xfrm>
                <a:off x="4766665" y="1372378"/>
                <a:ext cx="326646" cy="419983"/>
              </a:xfrm>
              <a:custGeom>
                <a:avLst/>
                <a:gdLst/>
                <a:ahLst/>
                <a:cxnLst/>
                <a:rect l="l" t="t" r="r" b="b"/>
                <a:pathLst>
                  <a:path w="9687" h="12455" extrusionOk="0">
                    <a:moveTo>
                      <a:pt x="1" y="1"/>
                    </a:moveTo>
                    <a:lnTo>
                      <a:pt x="1" y="12454"/>
                    </a:lnTo>
                    <a:lnTo>
                      <a:pt x="9687" y="12454"/>
                    </a:lnTo>
                    <a:lnTo>
                      <a:pt x="9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6"/>
              <p:cNvSpPr/>
              <p:nvPr/>
            </p:nvSpPr>
            <p:spPr>
              <a:xfrm>
                <a:off x="4942382" y="1391329"/>
                <a:ext cx="129788" cy="379148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244" extrusionOk="0">
                    <a:moveTo>
                      <a:pt x="0" y="1"/>
                    </a:moveTo>
                    <a:lnTo>
                      <a:pt x="0" y="11244"/>
                    </a:lnTo>
                    <a:lnTo>
                      <a:pt x="3849" y="11244"/>
                    </a:lnTo>
                    <a:lnTo>
                      <a:pt x="3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6"/>
              <p:cNvSpPr/>
              <p:nvPr/>
            </p:nvSpPr>
            <p:spPr>
              <a:xfrm>
                <a:off x="4788549" y="1391329"/>
                <a:ext cx="129788" cy="379148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244" extrusionOk="0">
                    <a:moveTo>
                      <a:pt x="0" y="1"/>
                    </a:moveTo>
                    <a:lnTo>
                      <a:pt x="0" y="11244"/>
                    </a:lnTo>
                    <a:lnTo>
                      <a:pt x="3849" y="11244"/>
                    </a:lnTo>
                    <a:lnTo>
                      <a:pt x="3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6"/>
              <p:cNvSpPr/>
              <p:nvPr/>
            </p:nvSpPr>
            <p:spPr>
              <a:xfrm>
                <a:off x="4441500" y="1372378"/>
                <a:ext cx="326646" cy="419983"/>
              </a:xfrm>
              <a:custGeom>
                <a:avLst/>
                <a:gdLst/>
                <a:ahLst/>
                <a:cxnLst/>
                <a:rect l="l" t="t" r="r" b="b"/>
                <a:pathLst>
                  <a:path w="9687" h="12455" extrusionOk="0">
                    <a:moveTo>
                      <a:pt x="1" y="1"/>
                    </a:moveTo>
                    <a:lnTo>
                      <a:pt x="1" y="12454"/>
                    </a:lnTo>
                    <a:lnTo>
                      <a:pt x="9687" y="12454"/>
                    </a:lnTo>
                    <a:lnTo>
                      <a:pt x="96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6"/>
              <p:cNvSpPr/>
              <p:nvPr/>
            </p:nvSpPr>
            <p:spPr>
              <a:xfrm>
                <a:off x="4617216" y="1391329"/>
                <a:ext cx="129788" cy="379148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244" extrusionOk="0">
                    <a:moveTo>
                      <a:pt x="0" y="1"/>
                    </a:moveTo>
                    <a:lnTo>
                      <a:pt x="0" y="11244"/>
                    </a:lnTo>
                    <a:lnTo>
                      <a:pt x="3849" y="11244"/>
                    </a:lnTo>
                    <a:lnTo>
                      <a:pt x="3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6"/>
              <p:cNvSpPr/>
              <p:nvPr/>
            </p:nvSpPr>
            <p:spPr>
              <a:xfrm>
                <a:off x="4463384" y="1391329"/>
                <a:ext cx="129788" cy="379148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244" extrusionOk="0">
                    <a:moveTo>
                      <a:pt x="0" y="1"/>
                    </a:moveTo>
                    <a:lnTo>
                      <a:pt x="0" y="11244"/>
                    </a:lnTo>
                    <a:lnTo>
                      <a:pt x="3849" y="11244"/>
                    </a:lnTo>
                    <a:lnTo>
                      <a:pt x="38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6"/>
              <p:cNvSpPr/>
              <p:nvPr/>
            </p:nvSpPr>
            <p:spPr>
              <a:xfrm>
                <a:off x="4449525" y="1467166"/>
                <a:ext cx="631407" cy="10251"/>
              </a:xfrm>
              <a:custGeom>
                <a:avLst/>
                <a:gdLst/>
                <a:ahLst/>
                <a:cxnLst/>
                <a:rect l="l" t="t" r="r" b="b"/>
                <a:pathLst>
                  <a:path w="18725" h="304" extrusionOk="0">
                    <a:moveTo>
                      <a:pt x="0" y="0"/>
                    </a:moveTo>
                    <a:lnTo>
                      <a:pt x="0" y="303"/>
                    </a:lnTo>
                    <a:lnTo>
                      <a:pt x="18724" y="303"/>
                    </a:lnTo>
                    <a:lnTo>
                      <a:pt x="187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6"/>
              <p:cNvSpPr/>
              <p:nvPr/>
            </p:nvSpPr>
            <p:spPr>
              <a:xfrm>
                <a:off x="5093280" y="1372378"/>
                <a:ext cx="12443" cy="419983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2455" extrusionOk="0">
                    <a:moveTo>
                      <a:pt x="1" y="1"/>
                    </a:moveTo>
                    <a:lnTo>
                      <a:pt x="1" y="12454"/>
                    </a:lnTo>
                    <a:lnTo>
                      <a:pt x="368" y="12454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98B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6"/>
              <p:cNvSpPr/>
              <p:nvPr/>
            </p:nvSpPr>
            <p:spPr>
              <a:xfrm>
                <a:off x="5435946" y="1974591"/>
                <a:ext cx="193957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109" extrusionOk="0">
                    <a:moveTo>
                      <a:pt x="0" y="1"/>
                    </a:moveTo>
                    <a:lnTo>
                      <a:pt x="0" y="109"/>
                    </a:lnTo>
                    <a:lnTo>
                      <a:pt x="5752" y="109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rgbClr val="F2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6"/>
              <p:cNvSpPr/>
              <p:nvPr/>
            </p:nvSpPr>
            <p:spPr>
              <a:xfrm>
                <a:off x="4863645" y="2121139"/>
                <a:ext cx="572330" cy="516928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15330" extrusionOk="0">
                    <a:moveTo>
                      <a:pt x="0" y="0"/>
                    </a:moveTo>
                    <a:lnTo>
                      <a:pt x="0" y="15330"/>
                    </a:lnTo>
                    <a:lnTo>
                      <a:pt x="16972" y="15330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6"/>
              <p:cNvSpPr/>
              <p:nvPr/>
            </p:nvSpPr>
            <p:spPr>
              <a:xfrm>
                <a:off x="3891790" y="1974591"/>
                <a:ext cx="193957" cy="3675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109" extrusionOk="0">
                    <a:moveTo>
                      <a:pt x="1" y="1"/>
                    </a:moveTo>
                    <a:lnTo>
                      <a:pt x="1" y="109"/>
                    </a:lnTo>
                    <a:lnTo>
                      <a:pt x="5752" y="109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rgbClr val="F2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6"/>
              <p:cNvSpPr/>
              <p:nvPr/>
            </p:nvSpPr>
            <p:spPr>
              <a:xfrm>
                <a:off x="5629872" y="1978232"/>
                <a:ext cx="35777" cy="75128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228" extrusionOk="0">
                    <a:moveTo>
                      <a:pt x="1" y="1"/>
                    </a:moveTo>
                    <a:lnTo>
                      <a:pt x="1" y="2206"/>
                    </a:lnTo>
                    <a:lnTo>
                      <a:pt x="1060" y="222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98B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6"/>
              <p:cNvSpPr/>
              <p:nvPr/>
            </p:nvSpPr>
            <p:spPr>
              <a:xfrm>
                <a:off x="3856081" y="1978232"/>
                <a:ext cx="35743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715" extrusionOk="0">
                    <a:moveTo>
                      <a:pt x="0" y="1"/>
                    </a:moveTo>
                    <a:lnTo>
                      <a:pt x="0" y="671"/>
                    </a:lnTo>
                    <a:lnTo>
                      <a:pt x="1060" y="714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98B6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6"/>
              <p:cNvSpPr/>
              <p:nvPr/>
            </p:nvSpPr>
            <p:spPr>
              <a:xfrm>
                <a:off x="4863645" y="1978232"/>
                <a:ext cx="572330" cy="68553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033" extrusionOk="0">
                    <a:moveTo>
                      <a:pt x="0" y="1"/>
                    </a:moveTo>
                    <a:lnTo>
                      <a:pt x="0" y="1536"/>
                    </a:lnTo>
                    <a:lnTo>
                      <a:pt x="16972" y="2033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6"/>
              <p:cNvSpPr/>
              <p:nvPr/>
            </p:nvSpPr>
            <p:spPr>
              <a:xfrm>
                <a:off x="4085716" y="1978232"/>
                <a:ext cx="583997" cy="46702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1385" extrusionOk="0">
                    <a:moveTo>
                      <a:pt x="1" y="1"/>
                    </a:moveTo>
                    <a:lnTo>
                      <a:pt x="1" y="865"/>
                    </a:lnTo>
                    <a:lnTo>
                      <a:pt x="17319" y="1384"/>
                    </a:lnTo>
                    <a:lnTo>
                      <a:pt x="17319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6"/>
              <p:cNvSpPr/>
              <p:nvPr/>
            </p:nvSpPr>
            <p:spPr>
              <a:xfrm>
                <a:off x="5435946" y="1978232"/>
                <a:ext cx="207816" cy="659833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19568" extrusionOk="0">
                    <a:moveTo>
                      <a:pt x="0" y="1"/>
                    </a:moveTo>
                    <a:lnTo>
                      <a:pt x="0" y="2033"/>
                    </a:lnTo>
                    <a:lnTo>
                      <a:pt x="0" y="19568"/>
                    </a:lnTo>
                    <a:lnTo>
                      <a:pt x="6162" y="19568"/>
                    </a:lnTo>
                    <a:lnTo>
                      <a:pt x="5752" y="2206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6"/>
              <p:cNvSpPr/>
              <p:nvPr/>
            </p:nvSpPr>
            <p:spPr>
              <a:xfrm>
                <a:off x="3874290" y="1978232"/>
                <a:ext cx="211458" cy="659833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19568" extrusionOk="0">
                    <a:moveTo>
                      <a:pt x="520" y="1"/>
                    </a:moveTo>
                    <a:lnTo>
                      <a:pt x="520" y="714"/>
                    </a:lnTo>
                    <a:lnTo>
                      <a:pt x="1" y="19568"/>
                    </a:lnTo>
                    <a:lnTo>
                      <a:pt x="6271" y="19568"/>
                    </a:lnTo>
                    <a:lnTo>
                      <a:pt x="6271" y="865"/>
                    </a:lnTo>
                    <a:lnTo>
                      <a:pt x="62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6"/>
              <p:cNvSpPr/>
              <p:nvPr/>
            </p:nvSpPr>
            <p:spPr>
              <a:xfrm>
                <a:off x="4669685" y="1978232"/>
                <a:ext cx="193991" cy="659833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9568" extrusionOk="0">
                    <a:moveTo>
                      <a:pt x="1" y="1"/>
                    </a:moveTo>
                    <a:lnTo>
                      <a:pt x="1" y="1363"/>
                    </a:lnTo>
                    <a:lnTo>
                      <a:pt x="1" y="19568"/>
                    </a:lnTo>
                    <a:lnTo>
                      <a:pt x="5752" y="19568"/>
                    </a:lnTo>
                    <a:lnTo>
                      <a:pt x="5752" y="1536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6"/>
              <p:cNvSpPr/>
              <p:nvPr/>
            </p:nvSpPr>
            <p:spPr>
              <a:xfrm>
                <a:off x="5435946" y="1978232"/>
                <a:ext cx="193957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693" extrusionOk="0">
                    <a:moveTo>
                      <a:pt x="0" y="1"/>
                    </a:moveTo>
                    <a:lnTo>
                      <a:pt x="0" y="65"/>
                    </a:lnTo>
                    <a:lnTo>
                      <a:pt x="0" y="693"/>
                    </a:lnTo>
                    <a:lnTo>
                      <a:pt x="5752" y="693"/>
                    </a:lnTo>
                    <a:lnTo>
                      <a:pt x="5752" y="87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6"/>
              <p:cNvSpPr/>
              <p:nvPr/>
            </p:nvSpPr>
            <p:spPr>
              <a:xfrm>
                <a:off x="3891790" y="1978232"/>
                <a:ext cx="193957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693" extrusionOk="0">
                    <a:moveTo>
                      <a:pt x="1" y="1"/>
                    </a:moveTo>
                    <a:lnTo>
                      <a:pt x="1" y="22"/>
                    </a:lnTo>
                    <a:lnTo>
                      <a:pt x="1" y="693"/>
                    </a:lnTo>
                    <a:lnTo>
                      <a:pt x="5752" y="693"/>
                    </a:lnTo>
                    <a:lnTo>
                      <a:pt x="5752" y="44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6"/>
              <p:cNvSpPr/>
              <p:nvPr/>
            </p:nvSpPr>
            <p:spPr>
              <a:xfrm>
                <a:off x="4669685" y="1978232"/>
                <a:ext cx="193991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93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1" y="693"/>
                    </a:lnTo>
                    <a:lnTo>
                      <a:pt x="5752" y="693"/>
                    </a:lnTo>
                    <a:lnTo>
                      <a:pt x="5752" y="65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6"/>
              <p:cNvSpPr/>
              <p:nvPr/>
            </p:nvSpPr>
            <p:spPr>
              <a:xfrm>
                <a:off x="4085716" y="2584087"/>
                <a:ext cx="583997" cy="53986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1601" extrusionOk="0">
                    <a:moveTo>
                      <a:pt x="1" y="1"/>
                    </a:moveTo>
                    <a:lnTo>
                      <a:pt x="1" y="1601"/>
                    </a:lnTo>
                    <a:lnTo>
                      <a:pt x="17319" y="1601"/>
                    </a:lnTo>
                    <a:lnTo>
                      <a:pt x="17319" y="1"/>
                    </a:lnTo>
                    <a:close/>
                  </a:path>
                </a:pathLst>
              </a:custGeom>
              <a:solidFill>
                <a:srgbClr val="79BD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6"/>
              <p:cNvSpPr/>
              <p:nvPr/>
            </p:nvSpPr>
            <p:spPr>
              <a:xfrm>
                <a:off x="4085716" y="2584087"/>
                <a:ext cx="583997" cy="53986"/>
              </a:xfrm>
              <a:custGeom>
                <a:avLst/>
                <a:gdLst/>
                <a:ahLst/>
                <a:cxnLst/>
                <a:rect l="l" t="t" r="r" b="b"/>
                <a:pathLst>
                  <a:path w="17319" h="1601" extrusionOk="0">
                    <a:moveTo>
                      <a:pt x="1" y="1"/>
                    </a:moveTo>
                    <a:lnTo>
                      <a:pt x="1" y="1601"/>
                    </a:lnTo>
                    <a:lnTo>
                      <a:pt x="17319" y="1601"/>
                    </a:lnTo>
                    <a:lnTo>
                      <a:pt x="173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6"/>
              <p:cNvSpPr/>
              <p:nvPr/>
            </p:nvSpPr>
            <p:spPr>
              <a:xfrm>
                <a:off x="4137477" y="2530876"/>
                <a:ext cx="480476" cy="53244"/>
              </a:xfrm>
              <a:custGeom>
                <a:avLst/>
                <a:gdLst/>
                <a:ahLst/>
                <a:cxnLst/>
                <a:rect l="l" t="t" r="r" b="b"/>
                <a:pathLst>
                  <a:path w="14249" h="1579" extrusionOk="0">
                    <a:moveTo>
                      <a:pt x="1" y="0"/>
                    </a:moveTo>
                    <a:lnTo>
                      <a:pt x="1" y="1579"/>
                    </a:lnTo>
                    <a:lnTo>
                      <a:pt x="14249" y="1579"/>
                    </a:lnTo>
                    <a:lnTo>
                      <a:pt x="142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6"/>
              <p:cNvSpPr/>
              <p:nvPr/>
            </p:nvSpPr>
            <p:spPr>
              <a:xfrm>
                <a:off x="4137477" y="2575353"/>
                <a:ext cx="480476" cy="8767"/>
              </a:xfrm>
              <a:custGeom>
                <a:avLst/>
                <a:gdLst/>
                <a:ahLst/>
                <a:cxnLst/>
                <a:rect l="l" t="t" r="r" b="b"/>
                <a:pathLst>
                  <a:path w="14249" h="260" extrusionOk="0">
                    <a:moveTo>
                      <a:pt x="1" y="0"/>
                    </a:moveTo>
                    <a:lnTo>
                      <a:pt x="1" y="260"/>
                    </a:lnTo>
                    <a:lnTo>
                      <a:pt x="14249" y="260"/>
                    </a:lnTo>
                    <a:lnTo>
                      <a:pt x="14249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6"/>
              <p:cNvSpPr/>
              <p:nvPr/>
            </p:nvSpPr>
            <p:spPr>
              <a:xfrm>
                <a:off x="4252666" y="2089779"/>
                <a:ext cx="250101" cy="4411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3082" extrusionOk="0">
                    <a:moveTo>
                      <a:pt x="1" y="1"/>
                    </a:moveTo>
                    <a:lnTo>
                      <a:pt x="1" y="13081"/>
                    </a:lnTo>
                    <a:lnTo>
                      <a:pt x="7417" y="13081"/>
                    </a:lnTo>
                    <a:lnTo>
                      <a:pt x="7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6"/>
              <p:cNvSpPr/>
              <p:nvPr/>
            </p:nvSpPr>
            <p:spPr>
              <a:xfrm>
                <a:off x="4248316" y="2089779"/>
                <a:ext cx="258835" cy="17534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520" extrusionOk="0">
                    <a:moveTo>
                      <a:pt x="0" y="1"/>
                    </a:moveTo>
                    <a:lnTo>
                      <a:pt x="0" y="195"/>
                    </a:lnTo>
                    <a:lnTo>
                      <a:pt x="7676" y="520"/>
                    </a:lnTo>
                    <a:lnTo>
                      <a:pt x="7676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6"/>
              <p:cNvSpPr/>
              <p:nvPr/>
            </p:nvSpPr>
            <p:spPr>
              <a:xfrm>
                <a:off x="4502736" y="2078854"/>
                <a:ext cx="11701" cy="4520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3406" extrusionOk="0">
                    <a:moveTo>
                      <a:pt x="1" y="0"/>
                    </a:moveTo>
                    <a:lnTo>
                      <a:pt x="1" y="13405"/>
                    </a:lnTo>
                    <a:lnTo>
                      <a:pt x="347" y="13405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6"/>
              <p:cNvSpPr/>
              <p:nvPr/>
            </p:nvSpPr>
            <p:spPr>
              <a:xfrm>
                <a:off x="4240998" y="2078854"/>
                <a:ext cx="11701" cy="4520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3406" extrusionOk="0">
                    <a:moveTo>
                      <a:pt x="1" y="0"/>
                    </a:moveTo>
                    <a:lnTo>
                      <a:pt x="1" y="13405"/>
                    </a:lnTo>
                    <a:lnTo>
                      <a:pt x="347" y="13405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6"/>
              <p:cNvSpPr/>
              <p:nvPr/>
            </p:nvSpPr>
            <p:spPr>
              <a:xfrm>
                <a:off x="4291309" y="2398186"/>
                <a:ext cx="172815" cy="101362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3006" extrusionOk="0">
                    <a:moveTo>
                      <a:pt x="1" y="0"/>
                    </a:moveTo>
                    <a:lnTo>
                      <a:pt x="1" y="3006"/>
                    </a:lnTo>
                    <a:lnTo>
                      <a:pt x="5125" y="3006"/>
                    </a:lnTo>
                    <a:lnTo>
                      <a:pt x="5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6"/>
              <p:cNvSpPr/>
              <p:nvPr/>
            </p:nvSpPr>
            <p:spPr>
              <a:xfrm>
                <a:off x="4291309" y="2121139"/>
                <a:ext cx="172815" cy="256643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7611" extrusionOk="0">
                    <a:moveTo>
                      <a:pt x="2552" y="0"/>
                    </a:moveTo>
                    <a:lnTo>
                      <a:pt x="2314" y="22"/>
                    </a:lnTo>
                    <a:lnTo>
                      <a:pt x="2055" y="65"/>
                    </a:lnTo>
                    <a:lnTo>
                      <a:pt x="1817" y="130"/>
                    </a:lnTo>
                    <a:lnTo>
                      <a:pt x="1601" y="238"/>
                    </a:lnTo>
                    <a:lnTo>
                      <a:pt x="1384" y="368"/>
                    </a:lnTo>
                    <a:lnTo>
                      <a:pt x="1190" y="498"/>
                    </a:lnTo>
                    <a:lnTo>
                      <a:pt x="1017" y="671"/>
                    </a:lnTo>
                    <a:lnTo>
                      <a:pt x="866" y="865"/>
                    </a:lnTo>
                    <a:lnTo>
                      <a:pt x="1" y="865"/>
                    </a:lnTo>
                    <a:lnTo>
                      <a:pt x="1" y="7611"/>
                    </a:lnTo>
                    <a:lnTo>
                      <a:pt x="5125" y="7611"/>
                    </a:lnTo>
                    <a:lnTo>
                      <a:pt x="5125" y="865"/>
                    </a:lnTo>
                    <a:lnTo>
                      <a:pt x="4260" y="865"/>
                    </a:lnTo>
                    <a:lnTo>
                      <a:pt x="4109" y="671"/>
                    </a:lnTo>
                    <a:lnTo>
                      <a:pt x="3936" y="498"/>
                    </a:lnTo>
                    <a:lnTo>
                      <a:pt x="3741" y="368"/>
                    </a:lnTo>
                    <a:lnTo>
                      <a:pt x="3525" y="238"/>
                    </a:lnTo>
                    <a:lnTo>
                      <a:pt x="3309" y="130"/>
                    </a:lnTo>
                    <a:lnTo>
                      <a:pt x="3071" y="65"/>
                    </a:lnTo>
                    <a:lnTo>
                      <a:pt x="2811" y="22"/>
                    </a:lnTo>
                    <a:lnTo>
                      <a:pt x="25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6"/>
              <p:cNvSpPr/>
              <p:nvPr/>
            </p:nvSpPr>
            <p:spPr>
              <a:xfrm>
                <a:off x="4204547" y="2064995"/>
                <a:ext cx="346338" cy="24818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736" extrusionOk="0">
                    <a:moveTo>
                      <a:pt x="1" y="1"/>
                    </a:moveTo>
                    <a:lnTo>
                      <a:pt x="1" y="736"/>
                    </a:lnTo>
                    <a:lnTo>
                      <a:pt x="10271" y="736"/>
                    </a:lnTo>
                    <a:lnTo>
                      <a:pt x="10271" y="1"/>
                    </a:lnTo>
                    <a:close/>
                  </a:path>
                </a:pathLst>
              </a:custGeom>
              <a:solidFill>
                <a:srgbClr val="0F3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6"/>
              <p:cNvSpPr/>
              <p:nvPr/>
            </p:nvSpPr>
            <p:spPr>
              <a:xfrm>
                <a:off x="4863645" y="2145182"/>
                <a:ext cx="57233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8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6"/>
              <p:cNvSpPr/>
              <p:nvPr/>
            </p:nvSpPr>
            <p:spPr>
              <a:xfrm>
                <a:off x="4863645" y="2175800"/>
                <a:ext cx="57233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8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6"/>
              <p:cNvSpPr/>
              <p:nvPr/>
            </p:nvSpPr>
            <p:spPr>
              <a:xfrm>
                <a:off x="4863645" y="2206418"/>
                <a:ext cx="57233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8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6"/>
              <p:cNvSpPr/>
              <p:nvPr/>
            </p:nvSpPr>
            <p:spPr>
              <a:xfrm>
                <a:off x="4863645" y="2237070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16972" y="216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6"/>
              <p:cNvSpPr/>
              <p:nvPr/>
            </p:nvSpPr>
            <p:spPr>
              <a:xfrm>
                <a:off x="4863645" y="2267688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16972" y="216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6"/>
              <p:cNvSpPr/>
              <p:nvPr/>
            </p:nvSpPr>
            <p:spPr>
              <a:xfrm>
                <a:off x="4863645" y="2298306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16972" y="216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6"/>
              <p:cNvSpPr/>
              <p:nvPr/>
            </p:nvSpPr>
            <p:spPr>
              <a:xfrm>
                <a:off x="4863645" y="2328924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6"/>
              <p:cNvSpPr/>
              <p:nvPr/>
            </p:nvSpPr>
            <p:spPr>
              <a:xfrm>
                <a:off x="4863645" y="2359543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6"/>
              <p:cNvSpPr/>
              <p:nvPr/>
            </p:nvSpPr>
            <p:spPr>
              <a:xfrm>
                <a:off x="4863645" y="2390161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6"/>
              <p:cNvSpPr/>
              <p:nvPr/>
            </p:nvSpPr>
            <p:spPr>
              <a:xfrm>
                <a:off x="4863645" y="2420779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6"/>
              <p:cNvSpPr/>
              <p:nvPr/>
            </p:nvSpPr>
            <p:spPr>
              <a:xfrm>
                <a:off x="4863645" y="2451397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6"/>
              <p:cNvSpPr/>
              <p:nvPr/>
            </p:nvSpPr>
            <p:spPr>
              <a:xfrm>
                <a:off x="4863645" y="2482015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6"/>
              <p:cNvSpPr/>
              <p:nvPr/>
            </p:nvSpPr>
            <p:spPr>
              <a:xfrm>
                <a:off x="4863645" y="2512633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6"/>
              <p:cNvSpPr/>
              <p:nvPr/>
            </p:nvSpPr>
            <p:spPr>
              <a:xfrm>
                <a:off x="4863645" y="2543251"/>
                <a:ext cx="57233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8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6"/>
              <p:cNvSpPr/>
              <p:nvPr/>
            </p:nvSpPr>
            <p:spPr>
              <a:xfrm>
                <a:off x="4863645" y="2573869"/>
                <a:ext cx="572330" cy="7351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8" extrusionOk="0">
                    <a:moveTo>
                      <a:pt x="0" y="1"/>
                    </a:moveTo>
                    <a:lnTo>
                      <a:pt x="0" y="217"/>
                    </a:lnTo>
                    <a:lnTo>
                      <a:pt x="16972" y="217"/>
                    </a:lnTo>
                    <a:lnTo>
                      <a:pt x="16972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6"/>
              <p:cNvSpPr/>
              <p:nvPr/>
            </p:nvSpPr>
            <p:spPr>
              <a:xfrm>
                <a:off x="4863645" y="2604521"/>
                <a:ext cx="572330" cy="7317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217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16972" y="216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6"/>
              <p:cNvSpPr/>
              <p:nvPr/>
            </p:nvSpPr>
            <p:spPr>
              <a:xfrm>
                <a:off x="4863645" y="2098547"/>
                <a:ext cx="572330" cy="2262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671" extrusionOk="0">
                    <a:moveTo>
                      <a:pt x="0" y="0"/>
                    </a:moveTo>
                    <a:lnTo>
                      <a:pt x="0" y="670"/>
                    </a:lnTo>
                    <a:lnTo>
                      <a:pt x="16972" y="670"/>
                    </a:lnTo>
                    <a:lnTo>
                      <a:pt x="16972" y="0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6"/>
              <p:cNvSpPr/>
              <p:nvPr/>
            </p:nvSpPr>
            <p:spPr>
              <a:xfrm>
                <a:off x="5534376" y="1691710"/>
                <a:ext cx="70745" cy="97012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877" extrusionOk="0">
                    <a:moveTo>
                      <a:pt x="0" y="1"/>
                    </a:moveTo>
                    <a:lnTo>
                      <a:pt x="0" y="2876"/>
                    </a:lnTo>
                    <a:lnTo>
                      <a:pt x="2098" y="2876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6"/>
              <p:cNvSpPr/>
              <p:nvPr/>
            </p:nvSpPr>
            <p:spPr>
              <a:xfrm>
                <a:off x="5133374" y="1691710"/>
                <a:ext cx="71486" cy="9701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77" extrusionOk="0">
                    <a:moveTo>
                      <a:pt x="1" y="1"/>
                    </a:moveTo>
                    <a:lnTo>
                      <a:pt x="1" y="2876"/>
                    </a:lnTo>
                    <a:lnTo>
                      <a:pt x="2120" y="2876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6"/>
              <p:cNvSpPr/>
              <p:nvPr/>
            </p:nvSpPr>
            <p:spPr>
              <a:xfrm>
                <a:off x="4332144" y="1691710"/>
                <a:ext cx="71486" cy="97012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877" extrusionOk="0">
                    <a:moveTo>
                      <a:pt x="1" y="1"/>
                    </a:moveTo>
                    <a:lnTo>
                      <a:pt x="1" y="2876"/>
                    </a:lnTo>
                    <a:lnTo>
                      <a:pt x="2119" y="2876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6"/>
              <p:cNvSpPr/>
              <p:nvPr/>
            </p:nvSpPr>
            <p:spPr>
              <a:xfrm>
                <a:off x="4733113" y="1691710"/>
                <a:ext cx="70778" cy="97012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877" extrusionOk="0">
                    <a:moveTo>
                      <a:pt x="1" y="1"/>
                    </a:moveTo>
                    <a:lnTo>
                      <a:pt x="1" y="2876"/>
                    </a:lnTo>
                    <a:lnTo>
                      <a:pt x="2098" y="2876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6"/>
              <p:cNvSpPr/>
              <p:nvPr/>
            </p:nvSpPr>
            <p:spPr>
              <a:xfrm>
                <a:off x="3931884" y="1691710"/>
                <a:ext cx="70745" cy="97012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877" extrusionOk="0">
                    <a:moveTo>
                      <a:pt x="1" y="1"/>
                    </a:moveTo>
                    <a:lnTo>
                      <a:pt x="1" y="2876"/>
                    </a:lnTo>
                    <a:lnTo>
                      <a:pt x="2098" y="2876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6"/>
              <p:cNvSpPr/>
              <p:nvPr/>
            </p:nvSpPr>
            <p:spPr>
              <a:xfrm>
                <a:off x="5534376" y="1691710"/>
                <a:ext cx="70745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47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2098" y="347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6"/>
              <p:cNvSpPr/>
              <p:nvPr/>
            </p:nvSpPr>
            <p:spPr>
              <a:xfrm>
                <a:off x="5133374" y="1691710"/>
                <a:ext cx="71486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47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2120" y="347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6"/>
              <p:cNvSpPr/>
              <p:nvPr/>
            </p:nvSpPr>
            <p:spPr>
              <a:xfrm>
                <a:off x="4332144" y="1691710"/>
                <a:ext cx="71486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347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2119" y="347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6"/>
              <p:cNvSpPr/>
              <p:nvPr/>
            </p:nvSpPr>
            <p:spPr>
              <a:xfrm>
                <a:off x="4733113" y="1691710"/>
                <a:ext cx="70778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347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2098" y="347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6"/>
              <p:cNvSpPr/>
              <p:nvPr/>
            </p:nvSpPr>
            <p:spPr>
              <a:xfrm>
                <a:off x="3931884" y="1691710"/>
                <a:ext cx="70745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47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2098" y="347"/>
                    </a:lnTo>
                    <a:lnTo>
                      <a:pt x="2098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6"/>
              <p:cNvSpPr/>
              <p:nvPr/>
            </p:nvSpPr>
            <p:spPr>
              <a:xfrm>
                <a:off x="3920959" y="1680785"/>
                <a:ext cx="1697262" cy="10959"/>
              </a:xfrm>
              <a:custGeom>
                <a:avLst/>
                <a:gdLst/>
                <a:ahLst/>
                <a:cxnLst/>
                <a:rect l="l" t="t" r="r" b="b"/>
                <a:pathLst>
                  <a:path w="50334" h="325" extrusionOk="0">
                    <a:moveTo>
                      <a:pt x="0" y="0"/>
                    </a:moveTo>
                    <a:lnTo>
                      <a:pt x="0" y="325"/>
                    </a:lnTo>
                    <a:lnTo>
                      <a:pt x="50334" y="325"/>
                    </a:lnTo>
                    <a:lnTo>
                      <a:pt x="503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6"/>
              <p:cNvSpPr/>
              <p:nvPr/>
            </p:nvSpPr>
            <p:spPr>
              <a:xfrm>
                <a:off x="3856081" y="1784306"/>
                <a:ext cx="1817542" cy="193957"/>
              </a:xfrm>
              <a:custGeom>
                <a:avLst/>
                <a:gdLst/>
                <a:ahLst/>
                <a:cxnLst/>
                <a:rect l="l" t="t" r="r" b="b"/>
                <a:pathLst>
                  <a:path w="53901" h="5752" extrusionOk="0">
                    <a:moveTo>
                      <a:pt x="53901" y="0"/>
                    </a:moveTo>
                    <a:lnTo>
                      <a:pt x="0" y="130"/>
                    </a:lnTo>
                    <a:lnTo>
                      <a:pt x="0" y="5752"/>
                    </a:lnTo>
                    <a:lnTo>
                      <a:pt x="53663" y="5752"/>
                    </a:lnTo>
                    <a:lnTo>
                      <a:pt x="539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6"/>
              <p:cNvSpPr/>
              <p:nvPr/>
            </p:nvSpPr>
            <p:spPr>
              <a:xfrm>
                <a:off x="4774690" y="1171877"/>
                <a:ext cx="56178" cy="8244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445" extrusionOk="0">
                    <a:moveTo>
                      <a:pt x="0" y="1"/>
                    </a:moveTo>
                    <a:lnTo>
                      <a:pt x="0" y="2444"/>
                    </a:lnTo>
                    <a:lnTo>
                      <a:pt x="1665" y="779"/>
                    </a:lnTo>
                    <a:lnTo>
                      <a:pt x="1492" y="628"/>
                    </a:lnTo>
                    <a:lnTo>
                      <a:pt x="1298" y="477"/>
                    </a:lnTo>
                    <a:lnTo>
                      <a:pt x="1125" y="347"/>
                    </a:lnTo>
                    <a:lnTo>
                      <a:pt x="908" y="239"/>
                    </a:lnTo>
                    <a:lnTo>
                      <a:pt x="692" y="152"/>
                    </a:lnTo>
                    <a:lnTo>
                      <a:pt x="476" y="87"/>
                    </a:lnTo>
                    <a:lnTo>
                      <a:pt x="238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6"/>
              <p:cNvSpPr/>
              <p:nvPr/>
            </p:nvSpPr>
            <p:spPr>
              <a:xfrm>
                <a:off x="4785616" y="1206170"/>
                <a:ext cx="70036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557" extrusionOk="0">
                    <a:moveTo>
                      <a:pt x="1557" y="0"/>
                    </a:moveTo>
                    <a:lnTo>
                      <a:pt x="1" y="1557"/>
                    </a:lnTo>
                    <a:lnTo>
                      <a:pt x="2076" y="1557"/>
                    </a:lnTo>
                    <a:lnTo>
                      <a:pt x="2055" y="1341"/>
                    </a:lnTo>
                    <a:lnTo>
                      <a:pt x="2033" y="1124"/>
                    </a:lnTo>
                    <a:lnTo>
                      <a:pt x="1990" y="930"/>
                    </a:lnTo>
                    <a:lnTo>
                      <a:pt x="1925" y="735"/>
                    </a:lnTo>
                    <a:lnTo>
                      <a:pt x="1860" y="541"/>
                    </a:lnTo>
                    <a:lnTo>
                      <a:pt x="1774" y="346"/>
                    </a:lnTo>
                    <a:lnTo>
                      <a:pt x="1665" y="173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6"/>
              <p:cNvSpPr/>
              <p:nvPr/>
            </p:nvSpPr>
            <p:spPr>
              <a:xfrm>
                <a:off x="4709812" y="1171877"/>
                <a:ext cx="53986" cy="76612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72" extrusionOk="0">
                    <a:moveTo>
                      <a:pt x="1600" y="1"/>
                    </a:moveTo>
                    <a:lnTo>
                      <a:pt x="1362" y="23"/>
                    </a:lnTo>
                    <a:lnTo>
                      <a:pt x="1146" y="66"/>
                    </a:lnTo>
                    <a:lnTo>
                      <a:pt x="930" y="131"/>
                    </a:lnTo>
                    <a:lnTo>
                      <a:pt x="735" y="217"/>
                    </a:lnTo>
                    <a:lnTo>
                      <a:pt x="541" y="304"/>
                    </a:lnTo>
                    <a:lnTo>
                      <a:pt x="346" y="412"/>
                    </a:lnTo>
                    <a:lnTo>
                      <a:pt x="173" y="541"/>
                    </a:lnTo>
                    <a:lnTo>
                      <a:pt x="0" y="671"/>
                    </a:lnTo>
                    <a:lnTo>
                      <a:pt x="1600" y="2271"/>
                    </a:lnTo>
                    <a:lnTo>
                      <a:pt x="1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6"/>
              <p:cNvSpPr/>
              <p:nvPr/>
            </p:nvSpPr>
            <p:spPr>
              <a:xfrm>
                <a:off x="4681352" y="1202495"/>
                <a:ext cx="77320" cy="56178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666" extrusionOk="0">
                    <a:moveTo>
                      <a:pt x="628" y="1"/>
                    </a:moveTo>
                    <a:lnTo>
                      <a:pt x="477" y="174"/>
                    </a:lnTo>
                    <a:lnTo>
                      <a:pt x="368" y="369"/>
                    </a:lnTo>
                    <a:lnTo>
                      <a:pt x="260" y="563"/>
                    </a:lnTo>
                    <a:lnTo>
                      <a:pt x="174" y="758"/>
                    </a:lnTo>
                    <a:lnTo>
                      <a:pt x="87" y="974"/>
                    </a:lnTo>
                    <a:lnTo>
                      <a:pt x="44" y="1212"/>
                    </a:lnTo>
                    <a:lnTo>
                      <a:pt x="23" y="1428"/>
                    </a:lnTo>
                    <a:lnTo>
                      <a:pt x="1" y="1666"/>
                    </a:lnTo>
                    <a:lnTo>
                      <a:pt x="2293" y="1666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6"/>
              <p:cNvSpPr/>
              <p:nvPr/>
            </p:nvSpPr>
            <p:spPr>
              <a:xfrm>
                <a:off x="4668977" y="1193761"/>
                <a:ext cx="212908" cy="86053"/>
              </a:xfrm>
              <a:custGeom>
                <a:avLst/>
                <a:gdLst/>
                <a:ahLst/>
                <a:cxnLst/>
                <a:rect l="l" t="t" r="r" b="b"/>
                <a:pathLst>
                  <a:path w="6314" h="2552" extrusionOk="0">
                    <a:moveTo>
                      <a:pt x="5189" y="1"/>
                    </a:moveTo>
                    <a:lnTo>
                      <a:pt x="5384" y="238"/>
                    </a:lnTo>
                    <a:lnTo>
                      <a:pt x="5557" y="498"/>
                    </a:lnTo>
                    <a:lnTo>
                      <a:pt x="5687" y="779"/>
                    </a:lnTo>
                    <a:lnTo>
                      <a:pt x="5816" y="1060"/>
                    </a:lnTo>
                    <a:lnTo>
                      <a:pt x="5924" y="1363"/>
                    </a:lnTo>
                    <a:lnTo>
                      <a:pt x="5989" y="1665"/>
                    </a:lnTo>
                    <a:lnTo>
                      <a:pt x="6033" y="1990"/>
                    </a:lnTo>
                    <a:lnTo>
                      <a:pt x="6054" y="2336"/>
                    </a:lnTo>
                    <a:lnTo>
                      <a:pt x="0" y="2336"/>
                    </a:lnTo>
                    <a:lnTo>
                      <a:pt x="0" y="2552"/>
                    </a:lnTo>
                    <a:lnTo>
                      <a:pt x="6314" y="2552"/>
                    </a:lnTo>
                    <a:lnTo>
                      <a:pt x="6314" y="2292"/>
                    </a:lnTo>
                    <a:lnTo>
                      <a:pt x="6270" y="1990"/>
                    </a:lnTo>
                    <a:lnTo>
                      <a:pt x="6206" y="1622"/>
                    </a:lnTo>
                    <a:lnTo>
                      <a:pt x="6141" y="1427"/>
                    </a:lnTo>
                    <a:lnTo>
                      <a:pt x="6076" y="1233"/>
                    </a:lnTo>
                    <a:lnTo>
                      <a:pt x="5989" y="1017"/>
                    </a:lnTo>
                    <a:lnTo>
                      <a:pt x="5860" y="800"/>
                    </a:lnTo>
                    <a:lnTo>
                      <a:pt x="5730" y="584"/>
                    </a:lnTo>
                    <a:lnTo>
                      <a:pt x="5579" y="390"/>
                    </a:lnTo>
                    <a:lnTo>
                      <a:pt x="5406" y="195"/>
                    </a:lnTo>
                    <a:lnTo>
                      <a:pt x="5189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6"/>
              <p:cNvSpPr/>
              <p:nvPr/>
            </p:nvSpPr>
            <p:spPr>
              <a:xfrm>
                <a:off x="5699876" y="2138640"/>
                <a:ext cx="80962" cy="142197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217" extrusionOk="0">
                    <a:moveTo>
                      <a:pt x="0" y="0"/>
                    </a:moveTo>
                    <a:lnTo>
                      <a:pt x="0" y="4216"/>
                    </a:lnTo>
                    <a:lnTo>
                      <a:pt x="2400" y="4216"/>
                    </a:lnTo>
                    <a:lnTo>
                      <a:pt x="24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6"/>
              <p:cNvSpPr/>
              <p:nvPr/>
            </p:nvSpPr>
            <p:spPr>
              <a:xfrm>
                <a:off x="5685275" y="2126231"/>
                <a:ext cx="111579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5082" extrusionOk="0">
                    <a:moveTo>
                      <a:pt x="3157" y="1"/>
                    </a:moveTo>
                    <a:lnTo>
                      <a:pt x="3157" y="4909"/>
                    </a:lnTo>
                    <a:lnTo>
                      <a:pt x="1" y="4909"/>
                    </a:lnTo>
                    <a:lnTo>
                      <a:pt x="1" y="5082"/>
                    </a:lnTo>
                    <a:lnTo>
                      <a:pt x="3309" y="5082"/>
                    </a:lnTo>
                    <a:lnTo>
                      <a:pt x="3309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6"/>
              <p:cNvSpPr/>
              <p:nvPr/>
            </p:nvSpPr>
            <p:spPr>
              <a:xfrm>
                <a:off x="3735058" y="2138640"/>
                <a:ext cx="80220" cy="142197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217" extrusionOk="0">
                    <a:moveTo>
                      <a:pt x="0" y="0"/>
                    </a:moveTo>
                    <a:lnTo>
                      <a:pt x="0" y="4216"/>
                    </a:lnTo>
                    <a:lnTo>
                      <a:pt x="2378" y="4216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6"/>
              <p:cNvSpPr/>
              <p:nvPr/>
            </p:nvSpPr>
            <p:spPr>
              <a:xfrm>
                <a:off x="3720457" y="2126231"/>
                <a:ext cx="111579" cy="17136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5082" extrusionOk="0">
                    <a:moveTo>
                      <a:pt x="3157" y="1"/>
                    </a:moveTo>
                    <a:lnTo>
                      <a:pt x="3157" y="4909"/>
                    </a:lnTo>
                    <a:lnTo>
                      <a:pt x="1" y="4909"/>
                    </a:lnTo>
                    <a:lnTo>
                      <a:pt x="1" y="5082"/>
                    </a:lnTo>
                    <a:lnTo>
                      <a:pt x="3309" y="5082"/>
                    </a:lnTo>
                    <a:lnTo>
                      <a:pt x="3309" y="1"/>
                    </a:lnTo>
                    <a:close/>
                  </a:path>
                </a:pathLst>
              </a:custGeom>
              <a:solidFill>
                <a:srgbClr val="1F285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18" name="Google Shape;2650;p39"/>
          <p:cNvSpPr txBox="1"/>
          <p:nvPr/>
        </p:nvSpPr>
        <p:spPr>
          <a:xfrm>
            <a:off x="836293" y="3848982"/>
            <a:ext cx="7471412" cy="77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Setelah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melalui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percobaan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masing-masing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model,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jumlah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cluster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terbaik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Agglomerative Ward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Silhouette Score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sebesar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0.601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jumlah</a:t>
            </a:r>
            <a:r>
              <a:rPr lang="en-US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cluster 3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27" y="1628190"/>
            <a:ext cx="3892943" cy="19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214" y="348950"/>
            <a:ext cx="7704000" cy="548700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0" y="1288413"/>
            <a:ext cx="2740773" cy="192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32" y="1288413"/>
            <a:ext cx="2757794" cy="192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26" y="1288413"/>
            <a:ext cx="2734354" cy="1922392"/>
          </a:xfrm>
          <a:prstGeom prst="rect">
            <a:avLst/>
          </a:prstGeom>
        </p:spPr>
      </p:pic>
      <p:sp>
        <p:nvSpPr>
          <p:cNvPr id="8" name="Google Shape;2650;p39"/>
          <p:cNvSpPr txBox="1"/>
          <p:nvPr/>
        </p:nvSpPr>
        <p:spPr>
          <a:xfrm>
            <a:off x="741214" y="3306339"/>
            <a:ext cx="7324263" cy="88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Dari Scatterplot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diatas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bahwa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PRICE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dapat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membagi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GBA, SALEYEAR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GRADE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sangat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baik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yang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ditunjukkan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garis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perbatasan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cukup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tegas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masing-masing</a:t>
            </a:r>
            <a:r>
              <a:rPr lang="en-US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cluster.</a:t>
            </a:r>
            <a:endParaRPr dirty="0">
              <a:solidFill>
                <a:schemeClr val="tx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5562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4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MODELING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866295" y="1300922"/>
            <a:ext cx="341801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Boxplot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menunjukkan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bahwa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setiap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cluster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range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berbeda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ehingga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distribusi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digunakan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sebagai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acuan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penentuan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cluster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penjelasan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sebagai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berikut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indent="1825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Cluster 0 =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Lower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indent="182563">
              <a:spcAft>
                <a:spcPts val="900"/>
              </a:spcAft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range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terendah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indent="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Cluster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1 =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Middle</a:t>
            </a:r>
          </a:p>
          <a:p>
            <a:pPr indent="182563">
              <a:spcAft>
                <a:spcPts val="900"/>
              </a:spcAft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range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tengah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indent="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Cluster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2 = 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Upper</a:t>
            </a:r>
          </a:p>
          <a:p>
            <a:pPr indent="182563">
              <a:spcAft>
                <a:spcPts val="900"/>
              </a:spcAft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range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tertinggi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0" y="1300922"/>
            <a:ext cx="4181735" cy="27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51"/>
          <p:cNvSpPr txBox="1">
            <a:spLocks noGrp="1"/>
          </p:cNvSpPr>
          <p:nvPr>
            <p:ph type="title" idx="4"/>
          </p:nvPr>
        </p:nvSpPr>
        <p:spPr>
          <a:xfrm>
            <a:off x="720000" y="2030156"/>
            <a:ext cx="7704000" cy="109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 DATA ANALYSIS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3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4370;p68">
            <a:extLst>
              <a:ext uri="{FF2B5EF4-FFF2-40B4-BE49-F238E27FC236}">
                <a16:creationId xmlns="" xmlns:a16="http://schemas.microsoft.com/office/drawing/2014/main" id="{8E3794E6-6689-DF4D-AD88-87992A8FF015}"/>
              </a:ext>
            </a:extLst>
          </p:cNvPr>
          <p:cNvGrpSpPr/>
          <p:nvPr/>
        </p:nvGrpSpPr>
        <p:grpSpPr>
          <a:xfrm rot="10800000" flipH="1">
            <a:off x="1426830" y="3389588"/>
            <a:ext cx="2283277" cy="1521308"/>
            <a:chOff x="4411970" y="1801825"/>
            <a:chExt cx="734586" cy="409262"/>
          </a:xfrm>
        </p:grpSpPr>
        <p:sp>
          <p:nvSpPr>
            <p:cNvPr id="77" name="Google Shape;4371;p68">
              <a:extLst>
                <a:ext uri="{FF2B5EF4-FFF2-40B4-BE49-F238E27FC236}">
                  <a16:creationId xmlns="" xmlns:a16="http://schemas.microsoft.com/office/drawing/2014/main" id="{1364D67E-3B8E-DE84-747B-AD676AD6435D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4372;p68">
              <a:extLst>
                <a:ext uri="{FF2B5EF4-FFF2-40B4-BE49-F238E27FC236}">
                  <a16:creationId xmlns="" xmlns:a16="http://schemas.microsoft.com/office/drawing/2014/main" id="{8651EEFD-04E1-9A1D-6176-AE96ACC2E452}"/>
                </a:ext>
              </a:extLst>
            </p:cNvPr>
            <p:cNvSpPr/>
            <p:nvPr/>
          </p:nvSpPr>
          <p:spPr>
            <a:xfrm>
              <a:off x="4411970" y="1801825"/>
              <a:ext cx="56396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>
                <a:alpha val="7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C0619D9-2F68-7059-E661-A587AC57B09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84083" y="368210"/>
            <a:ext cx="7704000" cy="548700"/>
          </a:xfrm>
        </p:spPr>
        <p:txBody>
          <a:bodyPr/>
          <a:lstStyle/>
          <a:p>
            <a:r>
              <a:rPr lang="id-ID" dirty="0"/>
              <a:t>CLUSTER ANALYSIS</a:t>
            </a:r>
            <a:endParaRPr lang="en-ID" dirty="0"/>
          </a:p>
        </p:txBody>
      </p: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D90714A8-97ED-3C79-73D0-3D5FFE16FA5E}"/>
              </a:ext>
            </a:extLst>
          </p:cNvPr>
          <p:cNvGrpSpPr/>
          <p:nvPr/>
        </p:nvGrpSpPr>
        <p:grpSpPr>
          <a:xfrm>
            <a:off x="4832710" y="1263628"/>
            <a:ext cx="4053651" cy="4178459"/>
            <a:chOff x="5063403" y="1263628"/>
            <a:chExt cx="4053651" cy="4178459"/>
          </a:xfrm>
        </p:grpSpPr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E58C163E-AB30-0C5E-0330-D398D4BD7811}"/>
                </a:ext>
              </a:extLst>
            </p:cNvPr>
            <p:cNvGrpSpPr/>
            <p:nvPr/>
          </p:nvGrpSpPr>
          <p:grpSpPr>
            <a:xfrm>
              <a:off x="5519053" y="1776782"/>
              <a:ext cx="3598001" cy="3665305"/>
              <a:chOff x="5263229" y="1493350"/>
              <a:chExt cx="3598001" cy="3665305"/>
            </a:xfrm>
          </p:grpSpPr>
          <p:sp>
            <p:nvSpPr>
              <p:cNvPr id="30" name="Google Shape;2650;p39">
                <a:extLst>
                  <a:ext uri="{FF2B5EF4-FFF2-40B4-BE49-F238E27FC236}">
                    <a16:creationId xmlns="" xmlns:a16="http://schemas.microsoft.com/office/drawing/2014/main" id="{72D9D040-490E-C320-A4CA-F6021A6B0C67}"/>
                  </a:ext>
                </a:extLst>
              </p:cNvPr>
              <p:cNvSpPr txBox="1"/>
              <p:nvPr/>
            </p:nvSpPr>
            <p:spPr>
              <a:xfrm>
                <a:off x="5263229" y="1493350"/>
                <a:ext cx="3598001" cy="3665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80975" indent="-180975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d-ID" sz="1600" b="1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Location</a:t>
                </a:r>
              </a:p>
              <a:p>
                <a:pPr marL="180975" indent="-180975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d-ID" sz="1600" b="1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Condition </a:t>
                </a:r>
              </a:p>
              <a:p>
                <a:pPr marL="180975" indent="-180975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d-ID" sz="1600" b="1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Building Area</a:t>
                </a:r>
              </a:p>
              <a:p>
                <a:pPr marL="180975" lvl="0" indent="-180975" rtl="0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d-ID" sz="1600" b="1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Renovation</a:t>
                </a:r>
              </a:p>
              <a:p>
                <a:pPr lvl="0" rtl="0">
                  <a:spcBef>
                    <a:spcPts val="600"/>
                  </a:spcBef>
                  <a:spcAft>
                    <a:spcPts val="200"/>
                  </a:spcAft>
                </a:pPr>
                <a:r>
                  <a:rPr lang="id-ID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          Year Remodeling</a:t>
                </a:r>
              </a:p>
              <a:p>
                <a:pPr marL="180975" lvl="0" indent="-180975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d-ID" sz="1600" b="1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Features</a:t>
                </a:r>
              </a:p>
              <a:p>
                <a:pPr lvl="0">
                  <a:spcBef>
                    <a:spcPts val="600"/>
                  </a:spcBef>
                  <a:spcAft>
                    <a:spcPts val="200"/>
                  </a:spcAft>
                </a:pPr>
                <a:r>
                  <a:rPr lang="id-ID" dirty="0">
                    <a:solidFill>
                      <a:schemeClr val="dk1"/>
                    </a:solidFill>
                    <a:latin typeface="Hind"/>
                    <a:ea typeface="Hind"/>
                    <a:cs typeface="Hind"/>
                    <a:sym typeface="Hind"/>
                  </a:rPr>
                  <a:t>          Fireplaces, Half-Bathroom</a:t>
                </a:r>
              </a:p>
              <a:p>
                <a:pPr marL="285750" lvl="0" indent="-285750" rtl="0">
                  <a:spcBef>
                    <a:spcPts val="600"/>
                  </a:spcBef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endParaRPr lang="id-ID" sz="1600" dirty="0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endParaRPr>
              </a:p>
              <a:p>
                <a:pPr lvl="0" rtl="0">
                  <a:spcBef>
                    <a:spcPts val="600"/>
                  </a:spcBef>
                  <a:spcAft>
                    <a:spcPts val="200"/>
                  </a:spcAft>
                </a:pPr>
                <a:endParaRPr lang="en-US" b="1" dirty="0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endParaRPr>
              </a:p>
              <a:p>
                <a:pPr lvl="0">
                  <a:spcBef>
                    <a:spcPts val="600"/>
                  </a:spcBef>
                  <a:spcAft>
                    <a:spcPts val="200"/>
                  </a:spcAft>
                </a:pPr>
                <a:endParaRPr lang="id-ID" dirty="0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endParaRPr>
              </a:p>
              <a:p>
                <a:pPr lvl="0">
                  <a:spcBef>
                    <a:spcPts val="600"/>
                  </a:spcBef>
                  <a:spcAft>
                    <a:spcPts val="200"/>
                  </a:spcAft>
                </a:pPr>
                <a:endParaRPr lang="en-US" dirty="0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</a:pPr>
                <a:endParaRPr dirty="0">
                  <a:solidFill>
                    <a:schemeClr val="dk1"/>
                  </a:solidFill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grpSp>
            <p:nvGrpSpPr>
              <p:cNvPr id="41" name="Google Shape;4167;p68">
                <a:extLst>
                  <a:ext uri="{FF2B5EF4-FFF2-40B4-BE49-F238E27FC236}">
                    <a16:creationId xmlns="" xmlns:a16="http://schemas.microsoft.com/office/drawing/2014/main" id="{37719AF9-ABAD-6C92-3983-8540E2EE058B}"/>
                  </a:ext>
                </a:extLst>
              </p:cNvPr>
              <p:cNvGrpSpPr/>
              <p:nvPr/>
            </p:nvGrpSpPr>
            <p:grpSpPr>
              <a:xfrm>
                <a:off x="5554997" y="3061132"/>
                <a:ext cx="162515" cy="90049"/>
                <a:chOff x="4791775" y="1877500"/>
                <a:chExt cx="66725" cy="36975"/>
              </a:xfrm>
            </p:grpSpPr>
            <p:sp>
              <p:nvSpPr>
                <p:cNvPr id="42" name="Google Shape;4168;p68">
                  <a:extLst>
                    <a:ext uri="{FF2B5EF4-FFF2-40B4-BE49-F238E27FC236}">
                      <a16:creationId xmlns="" xmlns:a16="http://schemas.microsoft.com/office/drawing/2014/main" id="{1FCB1826-6042-F878-648C-A598604B3175}"/>
                    </a:ext>
                  </a:extLst>
                </p:cNvPr>
                <p:cNvSpPr/>
                <p:nvPr/>
              </p:nvSpPr>
              <p:spPr>
                <a:xfrm>
                  <a:off x="4791775" y="1877500"/>
                  <a:ext cx="36075" cy="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479" extrusionOk="0">
                      <a:moveTo>
                        <a:pt x="0" y="0"/>
                      </a:moveTo>
                      <a:lnTo>
                        <a:pt x="743" y="736"/>
                      </a:lnTo>
                      <a:lnTo>
                        <a:pt x="0" y="1479"/>
                      </a:lnTo>
                      <a:lnTo>
                        <a:pt x="700" y="1479"/>
                      </a:lnTo>
                      <a:lnTo>
                        <a:pt x="1442" y="736"/>
                      </a:ln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169;p68">
                  <a:extLst>
                    <a:ext uri="{FF2B5EF4-FFF2-40B4-BE49-F238E27FC236}">
                      <a16:creationId xmlns="" xmlns:a16="http://schemas.microsoft.com/office/drawing/2014/main" id="{0E001B31-2D7E-C386-6121-18213CA638B9}"/>
                    </a:ext>
                  </a:extLst>
                </p:cNvPr>
                <p:cNvSpPr/>
                <p:nvPr/>
              </p:nvSpPr>
              <p:spPr>
                <a:xfrm>
                  <a:off x="4822425" y="1877500"/>
                  <a:ext cx="36075" cy="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479" extrusionOk="0">
                      <a:moveTo>
                        <a:pt x="0" y="0"/>
                      </a:moveTo>
                      <a:lnTo>
                        <a:pt x="743" y="736"/>
                      </a:lnTo>
                      <a:lnTo>
                        <a:pt x="0" y="1479"/>
                      </a:lnTo>
                      <a:lnTo>
                        <a:pt x="700" y="1479"/>
                      </a:lnTo>
                      <a:lnTo>
                        <a:pt x="1443" y="736"/>
                      </a:ln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55" name="Google Shape;4167;p68">
                <a:extLst>
                  <a:ext uri="{FF2B5EF4-FFF2-40B4-BE49-F238E27FC236}">
                    <a16:creationId xmlns="" xmlns:a16="http://schemas.microsoft.com/office/drawing/2014/main" id="{2D7D1ABB-09CC-9CDE-7620-AD594B36910E}"/>
                  </a:ext>
                </a:extLst>
              </p:cNvPr>
              <p:cNvGrpSpPr/>
              <p:nvPr/>
            </p:nvGrpSpPr>
            <p:grpSpPr>
              <a:xfrm>
                <a:off x="5554997" y="3726525"/>
                <a:ext cx="162515" cy="90049"/>
                <a:chOff x="4791775" y="1877500"/>
                <a:chExt cx="66725" cy="36975"/>
              </a:xfrm>
            </p:grpSpPr>
            <p:sp>
              <p:nvSpPr>
                <p:cNvPr id="56" name="Google Shape;4168;p68">
                  <a:extLst>
                    <a:ext uri="{FF2B5EF4-FFF2-40B4-BE49-F238E27FC236}">
                      <a16:creationId xmlns="" xmlns:a16="http://schemas.microsoft.com/office/drawing/2014/main" id="{1B9C1059-AB6C-E9A4-D077-792370E66A9F}"/>
                    </a:ext>
                  </a:extLst>
                </p:cNvPr>
                <p:cNvSpPr/>
                <p:nvPr/>
              </p:nvSpPr>
              <p:spPr>
                <a:xfrm>
                  <a:off x="4791775" y="1877500"/>
                  <a:ext cx="36075" cy="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479" extrusionOk="0">
                      <a:moveTo>
                        <a:pt x="0" y="0"/>
                      </a:moveTo>
                      <a:lnTo>
                        <a:pt x="743" y="736"/>
                      </a:lnTo>
                      <a:lnTo>
                        <a:pt x="0" y="1479"/>
                      </a:lnTo>
                      <a:lnTo>
                        <a:pt x="700" y="1479"/>
                      </a:lnTo>
                      <a:lnTo>
                        <a:pt x="1442" y="736"/>
                      </a:ln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" name="Google Shape;4169;p68">
                  <a:extLst>
                    <a:ext uri="{FF2B5EF4-FFF2-40B4-BE49-F238E27FC236}">
                      <a16:creationId xmlns="" xmlns:a16="http://schemas.microsoft.com/office/drawing/2014/main" id="{D225ECF3-CC86-DC8B-5361-38AF9545330A}"/>
                    </a:ext>
                  </a:extLst>
                </p:cNvPr>
                <p:cNvSpPr/>
                <p:nvPr/>
              </p:nvSpPr>
              <p:spPr>
                <a:xfrm>
                  <a:off x="4822425" y="1877500"/>
                  <a:ext cx="36075" cy="3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" h="1479" extrusionOk="0">
                      <a:moveTo>
                        <a:pt x="0" y="0"/>
                      </a:moveTo>
                      <a:lnTo>
                        <a:pt x="743" y="736"/>
                      </a:lnTo>
                      <a:lnTo>
                        <a:pt x="0" y="1479"/>
                      </a:lnTo>
                      <a:lnTo>
                        <a:pt x="700" y="1479"/>
                      </a:lnTo>
                      <a:lnTo>
                        <a:pt x="1443" y="736"/>
                      </a:ln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" name="Google Shape;3066;p47">
              <a:extLst>
                <a:ext uri="{FF2B5EF4-FFF2-40B4-BE49-F238E27FC236}">
                  <a16:creationId xmlns="" xmlns:a16="http://schemas.microsoft.com/office/drawing/2014/main" id="{937CD6C4-BFC7-C9A6-2E3A-D32B1EB4B02F}"/>
                </a:ext>
              </a:extLst>
            </p:cNvPr>
            <p:cNvSpPr txBox="1"/>
            <p:nvPr/>
          </p:nvSpPr>
          <p:spPr>
            <a:xfrm>
              <a:off x="5519053" y="1300619"/>
              <a:ext cx="2528260" cy="498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dirty="0">
                  <a:solidFill>
                    <a:schemeClr val="dk1"/>
                  </a:solidFill>
                  <a:latin typeface="Lato Black"/>
                  <a:ea typeface="Hind"/>
                  <a:cs typeface="Hind"/>
                  <a:sym typeface="Lato Black"/>
                </a:rPr>
                <a:t>KARAKTERISTIK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dirty="0">
                  <a:solidFill>
                    <a:schemeClr val="dk1"/>
                  </a:solidFill>
                  <a:latin typeface="Lato Black"/>
                  <a:ea typeface="Hind"/>
                  <a:cs typeface="Hind"/>
                  <a:sym typeface="Lato Black"/>
                </a:rPr>
                <a:t>CLUSTER</a:t>
              </a:r>
              <a:endPara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62" name="Google Shape;3627;p61">
              <a:extLst>
                <a:ext uri="{FF2B5EF4-FFF2-40B4-BE49-F238E27FC236}">
                  <a16:creationId xmlns="" xmlns:a16="http://schemas.microsoft.com/office/drawing/2014/main" id="{F4894060-9F22-3E0B-9CD9-4578371BB279}"/>
                </a:ext>
              </a:extLst>
            </p:cNvPr>
            <p:cNvGrpSpPr/>
            <p:nvPr/>
          </p:nvGrpSpPr>
          <p:grpSpPr>
            <a:xfrm>
              <a:off x="5063403" y="1263628"/>
              <a:ext cx="387025" cy="313300"/>
              <a:chOff x="5493300" y="1301600"/>
              <a:chExt cx="387025" cy="313300"/>
            </a:xfrm>
          </p:grpSpPr>
          <p:sp>
            <p:nvSpPr>
              <p:cNvPr id="63" name="Google Shape;3628;p61">
                <a:extLst>
                  <a:ext uri="{FF2B5EF4-FFF2-40B4-BE49-F238E27FC236}">
                    <a16:creationId xmlns="" xmlns:a16="http://schemas.microsoft.com/office/drawing/2014/main" id="{C7BFA3D0-E86A-FB25-6730-52C871180E02}"/>
                  </a:ext>
                </a:extLst>
              </p:cNvPr>
              <p:cNvSpPr/>
              <p:nvPr/>
            </p:nvSpPr>
            <p:spPr>
              <a:xfrm>
                <a:off x="5493300" y="1341625"/>
                <a:ext cx="387025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15481" h="2746" extrusionOk="0">
                    <a:moveTo>
                      <a:pt x="0" y="1"/>
                    </a:moveTo>
                    <a:lnTo>
                      <a:pt x="0" y="916"/>
                    </a:lnTo>
                    <a:lnTo>
                      <a:pt x="1449" y="916"/>
                    </a:lnTo>
                    <a:lnTo>
                      <a:pt x="1907" y="2746"/>
                    </a:lnTo>
                    <a:lnTo>
                      <a:pt x="14438" y="2746"/>
                    </a:lnTo>
                    <a:lnTo>
                      <a:pt x="15480" y="916"/>
                    </a:lnTo>
                    <a:lnTo>
                      <a:pt x="3635" y="916"/>
                    </a:lnTo>
                    <a:lnTo>
                      <a:pt x="3635" y="1831"/>
                    </a:lnTo>
                    <a:lnTo>
                      <a:pt x="2619" y="1831"/>
                    </a:lnTo>
                    <a:lnTo>
                      <a:pt x="2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629;p61">
                <a:extLst>
                  <a:ext uri="{FF2B5EF4-FFF2-40B4-BE49-F238E27FC236}">
                    <a16:creationId xmlns="" xmlns:a16="http://schemas.microsoft.com/office/drawing/2014/main" id="{3A402D7C-46A3-9714-886A-0A0F4B460AFB}"/>
                  </a:ext>
                </a:extLst>
              </p:cNvPr>
              <p:cNvSpPr/>
              <p:nvPr/>
            </p:nvSpPr>
            <p:spPr>
              <a:xfrm>
                <a:off x="5584175" y="1432500"/>
                <a:ext cx="296150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7296" extrusionOk="0">
                    <a:moveTo>
                      <a:pt x="3000" y="3203"/>
                    </a:moveTo>
                    <a:lnTo>
                      <a:pt x="1830" y="4372"/>
                    </a:lnTo>
                    <a:lnTo>
                      <a:pt x="1830" y="3203"/>
                    </a:lnTo>
                    <a:close/>
                    <a:moveTo>
                      <a:pt x="0" y="0"/>
                    </a:moveTo>
                    <a:lnTo>
                      <a:pt x="0" y="3203"/>
                    </a:lnTo>
                    <a:lnTo>
                      <a:pt x="915" y="3203"/>
                    </a:lnTo>
                    <a:lnTo>
                      <a:pt x="915" y="6380"/>
                    </a:lnTo>
                    <a:lnTo>
                      <a:pt x="0" y="6380"/>
                    </a:lnTo>
                    <a:lnTo>
                      <a:pt x="0" y="7295"/>
                    </a:lnTo>
                    <a:lnTo>
                      <a:pt x="2745" y="7295"/>
                    </a:lnTo>
                    <a:lnTo>
                      <a:pt x="2745" y="6380"/>
                    </a:lnTo>
                    <a:lnTo>
                      <a:pt x="1830" y="6380"/>
                    </a:lnTo>
                    <a:lnTo>
                      <a:pt x="1830" y="5669"/>
                    </a:lnTo>
                    <a:lnTo>
                      <a:pt x="4296" y="3203"/>
                    </a:lnTo>
                    <a:lnTo>
                      <a:pt x="7956" y="3203"/>
                    </a:lnTo>
                    <a:lnTo>
                      <a:pt x="8668" y="4271"/>
                    </a:lnTo>
                    <a:lnTo>
                      <a:pt x="8464" y="4525"/>
                    </a:lnTo>
                    <a:lnTo>
                      <a:pt x="8337" y="4830"/>
                    </a:lnTo>
                    <a:lnTo>
                      <a:pt x="8287" y="4982"/>
                    </a:lnTo>
                    <a:lnTo>
                      <a:pt x="8236" y="5135"/>
                    </a:lnTo>
                    <a:lnTo>
                      <a:pt x="8210" y="5313"/>
                    </a:lnTo>
                    <a:lnTo>
                      <a:pt x="8210" y="5491"/>
                    </a:lnTo>
                    <a:lnTo>
                      <a:pt x="8210" y="5669"/>
                    </a:lnTo>
                    <a:lnTo>
                      <a:pt x="8236" y="5846"/>
                    </a:lnTo>
                    <a:lnTo>
                      <a:pt x="8287" y="6024"/>
                    </a:lnTo>
                    <a:lnTo>
                      <a:pt x="8337" y="6177"/>
                    </a:lnTo>
                    <a:lnTo>
                      <a:pt x="8439" y="6355"/>
                    </a:lnTo>
                    <a:lnTo>
                      <a:pt x="8515" y="6507"/>
                    </a:lnTo>
                    <a:lnTo>
                      <a:pt x="8617" y="6634"/>
                    </a:lnTo>
                    <a:lnTo>
                      <a:pt x="8744" y="6761"/>
                    </a:lnTo>
                    <a:lnTo>
                      <a:pt x="8871" y="6889"/>
                    </a:lnTo>
                    <a:lnTo>
                      <a:pt x="8998" y="6990"/>
                    </a:lnTo>
                    <a:lnTo>
                      <a:pt x="9151" y="7092"/>
                    </a:lnTo>
                    <a:lnTo>
                      <a:pt x="9329" y="7168"/>
                    </a:lnTo>
                    <a:lnTo>
                      <a:pt x="9481" y="7219"/>
                    </a:lnTo>
                    <a:lnTo>
                      <a:pt x="9659" y="7270"/>
                    </a:lnTo>
                    <a:lnTo>
                      <a:pt x="9837" y="7295"/>
                    </a:lnTo>
                    <a:lnTo>
                      <a:pt x="10218" y="7295"/>
                    </a:lnTo>
                    <a:lnTo>
                      <a:pt x="10396" y="7270"/>
                    </a:lnTo>
                    <a:lnTo>
                      <a:pt x="10574" y="7219"/>
                    </a:lnTo>
                    <a:lnTo>
                      <a:pt x="10727" y="7168"/>
                    </a:lnTo>
                    <a:lnTo>
                      <a:pt x="10905" y="7092"/>
                    </a:lnTo>
                    <a:lnTo>
                      <a:pt x="11057" y="6990"/>
                    </a:lnTo>
                    <a:lnTo>
                      <a:pt x="11184" y="6889"/>
                    </a:lnTo>
                    <a:lnTo>
                      <a:pt x="11311" y="6761"/>
                    </a:lnTo>
                    <a:lnTo>
                      <a:pt x="11438" y="6634"/>
                    </a:lnTo>
                    <a:lnTo>
                      <a:pt x="11540" y="6507"/>
                    </a:lnTo>
                    <a:lnTo>
                      <a:pt x="11642" y="6355"/>
                    </a:lnTo>
                    <a:lnTo>
                      <a:pt x="11718" y="6177"/>
                    </a:lnTo>
                    <a:lnTo>
                      <a:pt x="11769" y="6024"/>
                    </a:lnTo>
                    <a:lnTo>
                      <a:pt x="11820" y="5846"/>
                    </a:lnTo>
                    <a:lnTo>
                      <a:pt x="11845" y="5669"/>
                    </a:lnTo>
                    <a:lnTo>
                      <a:pt x="11845" y="5491"/>
                    </a:lnTo>
                    <a:lnTo>
                      <a:pt x="11845" y="5287"/>
                    </a:lnTo>
                    <a:lnTo>
                      <a:pt x="11820" y="5109"/>
                    </a:lnTo>
                    <a:lnTo>
                      <a:pt x="11769" y="4931"/>
                    </a:lnTo>
                    <a:lnTo>
                      <a:pt x="11718" y="4779"/>
                    </a:lnTo>
                    <a:lnTo>
                      <a:pt x="11642" y="4601"/>
                    </a:lnTo>
                    <a:lnTo>
                      <a:pt x="11540" y="4474"/>
                    </a:lnTo>
                    <a:lnTo>
                      <a:pt x="11438" y="4321"/>
                    </a:lnTo>
                    <a:lnTo>
                      <a:pt x="11311" y="4194"/>
                    </a:lnTo>
                    <a:lnTo>
                      <a:pt x="11184" y="4067"/>
                    </a:lnTo>
                    <a:lnTo>
                      <a:pt x="11057" y="3966"/>
                    </a:lnTo>
                    <a:lnTo>
                      <a:pt x="10905" y="3889"/>
                    </a:lnTo>
                    <a:lnTo>
                      <a:pt x="10727" y="3813"/>
                    </a:lnTo>
                    <a:lnTo>
                      <a:pt x="10574" y="3737"/>
                    </a:lnTo>
                    <a:lnTo>
                      <a:pt x="10396" y="3686"/>
                    </a:lnTo>
                    <a:lnTo>
                      <a:pt x="10218" y="3661"/>
                    </a:lnTo>
                    <a:lnTo>
                      <a:pt x="10040" y="3661"/>
                    </a:lnTo>
                    <a:lnTo>
                      <a:pt x="9710" y="3686"/>
                    </a:lnTo>
                    <a:lnTo>
                      <a:pt x="9430" y="3762"/>
                    </a:lnTo>
                    <a:lnTo>
                      <a:pt x="8744" y="2720"/>
                    </a:lnTo>
                    <a:lnTo>
                      <a:pt x="10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3630;p61">
                <a:extLst>
                  <a:ext uri="{FF2B5EF4-FFF2-40B4-BE49-F238E27FC236}">
                    <a16:creationId xmlns="" xmlns:a16="http://schemas.microsoft.com/office/drawing/2014/main" id="{B1996718-9D6B-E179-99F7-6D8EC04A6EB8}"/>
                  </a:ext>
                </a:extLst>
              </p:cNvPr>
              <p:cNvSpPr/>
              <p:nvPr/>
            </p:nvSpPr>
            <p:spPr>
              <a:xfrm>
                <a:off x="5619750" y="1301600"/>
                <a:ext cx="2027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1602" extrusionOk="0">
                    <a:moveTo>
                      <a:pt x="4042" y="0"/>
                    </a:moveTo>
                    <a:lnTo>
                      <a:pt x="3635" y="26"/>
                    </a:lnTo>
                    <a:lnTo>
                      <a:pt x="3203" y="51"/>
                    </a:lnTo>
                    <a:lnTo>
                      <a:pt x="2797" y="127"/>
                    </a:lnTo>
                    <a:lnTo>
                      <a:pt x="2390" y="204"/>
                    </a:lnTo>
                    <a:lnTo>
                      <a:pt x="1983" y="331"/>
                    </a:lnTo>
                    <a:lnTo>
                      <a:pt x="1602" y="458"/>
                    </a:lnTo>
                    <a:lnTo>
                      <a:pt x="1246" y="610"/>
                    </a:lnTo>
                    <a:lnTo>
                      <a:pt x="916" y="814"/>
                    </a:lnTo>
                    <a:lnTo>
                      <a:pt x="636" y="992"/>
                    </a:lnTo>
                    <a:lnTo>
                      <a:pt x="407" y="1195"/>
                    </a:lnTo>
                    <a:lnTo>
                      <a:pt x="179" y="1398"/>
                    </a:lnTo>
                    <a:lnTo>
                      <a:pt x="1" y="1602"/>
                    </a:lnTo>
                    <a:lnTo>
                      <a:pt x="8109" y="1602"/>
                    </a:lnTo>
                    <a:lnTo>
                      <a:pt x="7931" y="1398"/>
                    </a:lnTo>
                    <a:lnTo>
                      <a:pt x="7702" y="1195"/>
                    </a:lnTo>
                    <a:lnTo>
                      <a:pt x="7448" y="992"/>
                    </a:lnTo>
                    <a:lnTo>
                      <a:pt x="7194" y="814"/>
                    </a:lnTo>
                    <a:lnTo>
                      <a:pt x="6838" y="610"/>
                    </a:lnTo>
                    <a:lnTo>
                      <a:pt x="6482" y="458"/>
                    </a:lnTo>
                    <a:lnTo>
                      <a:pt x="6101" y="331"/>
                    </a:lnTo>
                    <a:lnTo>
                      <a:pt x="5720" y="204"/>
                    </a:lnTo>
                    <a:lnTo>
                      <a:pt x="5313" y="127"/>
                    </a:lnTo>
                    <a:lnTo>
                      <a:pt x="4906" y="51"/>
                    </a:lnTo>
                    <a:lnTo>
                      <a:pt x="4474" y="26"/>
                    </a:lnTo>
                    <a:lnTo>
                      <a:pt x="40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Google Shape;3066;p47">
            <a:extLst>
              <a:ext uri="{FF2B5EF4-FFF2-40B4-BE49-F238E27FC236}">
                <a16:creationId xmlns="" xmlns:a16="http://schemas.microsoft.com/office/drawing/2014/main" id="{B18BDE48-2797-61E9-D28F-FCDE64A3646D}"/>
              </a:ext>
            </a:extLst>
          </p:cNvPr>
          <p:cNvSpPr txBox="1"/>
          <p:nvPr/>
        </p:nvSpPr>
        <p:spPr>
          <a:xfrm>
            <a:off x="2017234" y="1266067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SEGMENTASI PROPERTI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8A5FFDA-47E6-9E0C-E83F-F4DBC2253C40}"/>
              </a:ext>
            </a:extLst>
          </p:cNvPr>
          <p:cNvGrpSpPr/>
          <p:nvPr/>
        </p:nvGrpSpPr>
        <p:grpSpPr>
          <a:xfrm>
            <a:off x="1826831" y="1745501"/>
            <a:ext cx="1723337" cy="1783947"/>
            <a:chOff x="3716778" y="2095363"/>
            <a:chExt cx="1723337" cy="1783947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6CEFF432-ED33-7BF5-50FA-AA8587055BB1}"/>
                </a:ext>
              </a:extLst>
            </p:cNvPr>
            <p:cNvSpPr/>
            <p:nvPr/>
          </p:nvSpPr>
          <p:spPr>
            <a:xfrm>
              <a:off x="3716778" y="2178209"/>
              <a:ext cx="1701101" cy="17011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ie 23">
              <a:extLst>
                <a:ext uri="{FF2B5EF4-FFF2-40B4-BE49-F238E27FC236}">
                  <a16:creationId xmlns="" xmlns:a16="http://schemas.microsoft.com/office/drawing/2014/main" id="{F36599B5-DCDB-7508-8ECD-C3026ED23351}"/>
                </a:ext>
              </a:extLst>
            </p:cNvPr>
            <p:cNvSpPr/>
            <p:nvPr/>
          </p:nvSpPr>
          <p:spPr>
            <a:xfrm>
              <a:off x="3723635" y="2173732"/>
              <a:ext cx="1684186" cy="1703989"/>
            </a:xfrm>
            <a:prstGeom prst="pie">
              <a:avLst>
                <a:gd name="adj1" fmla="val 4504179"/>
                <a:gd name="adj2" fmla="val 167690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Pie 23">
              <a:extLst>
                <a:ext uri="{FF2B5EF4-FFF2-40B4-BE49-F238E27FC236}">
                  <a16:creationId xmlns="" xmlns:a16="http://schemas.microsoft.com/office/drawing/2014/main" id="{157F019F-E96E-4E97-0C0E-A4ABBA383F60}"/>
                </a:ext>
              </a:extLst>
            </p:cNvPr>
            <p:cNvSpPr/>
            <p:nvPr/>
          </p:nvSpPr>
          <p:spPr>
            <a:xfrm>
              <a:off x="3755929" y="2095363"/>
              <a:ext cx="1684186" cy="1684186"/>
            </a:xfrm>
            <a:prstGeom prst="pie">
              <a:avLst>
                <a:gd name="adj1" fmla="val 16063857"/>
                <a:gd name="adj2" fmla="val 1852790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7CF9D9DD-F557-1CB1-A2C9-4750A3ED1655}"/>
                </a:ext>
              </a:extLst>
            </p:cNvPr>
            <p:cNvSpPr/>
            <p:nvPr/>
          </p:nvSpPr>
          <p:spPr>
            <a:xfrm>
              <a:off x="4179275" y="2632248"/>
              <a:ext cx="793022" cy="79302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A1C83B74-33C5-4E6F-FFB0-C7846C88C9A8}"/>
              </a:ext>
            </a:extLst>
          </p:cNvPr>
          <p:cNvGrpSpPr/>
          <p:nvPr/>
        </p:nvGrpSpPr>
        <p:grpSpPr>
          <a:xfrm>
            <a:off x="1669123" y="3722623"/>
            <a:ext cx="3039760" cy="1211719"/>
            <a:chOff x="2467740" y="1733858"/>
            <a:chExt cx="3701737" cy="1211719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245D8E80-0E5F-4A0A-8C8C-881CA179DCE0}"/>
                </a:ext>
              </a:extLst>
            </p:cNvPr>
            <p:cNvGrpSpPr/>
            <p:nvPr/>
          </p:nvGrpSpPr>
          <p:grpSpPr>
            <a:xfrm>
              <a:off x="2670345" y="2111500"/>
              <a:ext cx="3499132" cy="471514"/>
              <a:chOff x="1194498" y="3548292"/>
              <a:chExt cx="3499132" cy="471514"/>
            </a:xfrm>
          </p:grpSpPr>
          <p:sp>
            <p:nvSpPr>
              <p:cNvPr id="19" name="Google Shape;3084;p47">
                <a:extLst>
                  <a:ext uri="{FF2B5EF4-FFF2-40B4-BE49-F238E27FC236}">
                    <a16:creationId xmlns="" xmlns:a16="http://schemas.microsoft.com/office/drawing/2014/main" id="{C2290F83-8B95-2950-4479-D7230944CC41}"/>
                  </a:ext>
                </a:extLst>
              </p:cNvPr>
              <p:cNvSpPr/>
              <p:nvPr/>
            </p:nvSpPr>
            <p:spPr>
              <a:xfrm>
                <a:off x="1194498" y="3690990"/>
                <a:ext cx="155239" cy="155239"/>
              </a:xfrm>
              <a:prstGeom prst="diamond">
                <a:avLst/>
              </a:prstGeom>
              <a:solidFill>
                <a:schemeClr val="lt1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66;p47">
                <a:extLst>
                  <a:ext uri="{FF2B5EF4-FFF2-40B4-BE49-F238E27FC236}">
                    <a16:creationId xmlns="" xmlns:a16="http://schemas.microsoft.com/office/drawing/2014/main" id="{2EABAE1B-5A43-FFE1-660E-1046B67F58B0}"/>
                  </a:ext>
                </a:extLst>
              </p:cNvPr>
              <p:cNvSpPr txBox="1"/>
              <p:nvPr/>
            </p:nvSpPr>
            <p:spPr>
              <a:xfrm>
                <a:off x="1349737" y="3548292"/>
                <a:ext cx="3343893" cy="471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Middle</a:t>
                </a:r>
                <a:r>
                  <a:rPr lang="en-US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 (</a:t>
                </a:r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36,50</a:t>
                </a:r>
                <a:r>
                  <a:rPr lang="en-US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%)</a:t>
                </a:r>
                <a:endParaRPr lang="en-US" dirty="0">
                  <a:solidFill>
                    <a:schemeClr val="dk1"/>
                  </a:solidFill>
                  <a:latin typeface="Hind" panose="020B0604020202020204" charset="0"/>
                  <a:ea typeface="Hind"/>
                  <a:cs typeface="Hind" panose="020B0604020202020204" charset="0"/>
                  <a:sym typeface="Hind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6515B30-9828-8478-C366-D7A534B06A4E}"/>
                </a:ext>
              </a:extLst>
            </p:cNvPr>
            <p:cNvGrpSpPr/>
            <p:nvPr/>
          </p:nvGrpSpPr>
          <p:grpSpPr>
            <a:xfrm>
              <a:off x="2467740" y="1733858"/>
              <a:ext cx="2491420" cy="498317"/>
              <a:chOff x="1194500" y="3345868"/>
              <a:chExt cx="2491420" cy="498317"/>
            </a:xfrm>
          </p:grpSpPr>
          <p:sp>
            <p:nvSpPr>
              <p:cNvPr id="16" name="Google Shape;3085;p47">
                <a:extLst>
                  <a:ext uri="{FF2B5EF4-FFF2-40B4-BE49-F238E27FC236}">
                    <a16:creationId xmlns="" xmlns:a16="http://schemas.microsoft.com/office/drawing/2014/main" id="{36A17240-CD92-ACF8-FEE0-84943F37F93D}"/>
                  </a:ext>
                </a:extLst>
              </p:cNvPr>
              <p:cNvSpPr/>
              <p:nvPr/>
            </p:nvSpPr>
            <p:spPr>
              <a:xfrm>
                <a:off x="1194500" y="3517408"/>
                <a:ext cx="155239" cy="155239"/>
              </a:xfrm>
              <a:prstGeom prst="diamond">
                <a:avLst/>
              </a:prstGeom>
              <a:solidFill>
                <a:schemeClr val="dk1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66;p47">
                <a:extLst>
                  <a:ext uri="{FF2B5EF4-FFF2-40B4-BE49-F238E27FC236}">
                    <a16:creationId xmlns="" xmlns:a16="http://schemas.microsoft.com/office/drawing/2014/main" id="{E875CC8D-A720-FDCC-3325-BEF54449C22E}"/>
                  </a:ext>
                </a:extLst>
              </p:cNvPr>
              <p:cNvSpPr txBox="1"/>
              <p:nvPr/>
            </p:nvSpPr>
            <p:spPr>
              <a:xfrm>
                <a:off x="1349739" y="3345868"/>
                <a:ext cx="2336181" cy="498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Lower </a:t>
                </a:r>
                <a:r>
                  <a:rPr lang="en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(</a:t>
                </a:r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56,22</a:t>
                </a:r>
                <a:r>
                  <a:rPr lang="en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%)</a:t>
                </a:r>
                <a:endParaRPr lang="en-US" dirty="0">
                  <a:solidFill>
                    <a:schemeClr val="dk1"/>
                  </a:solidFill>
                  <a:latin typeface="Hind" panose="020B0604020202020204" charset="0"/>
                  <a:ea typeface="Hind"/>
                  <a:cs typeface="Hind" panose="020B0604020202020204" charset="0"/>
                  <a:sym typeface="Hind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961AEE92-1831-CF17-0D97-24AB60343856}"/>
                </a:ext>
              </a:extLst>
            </p:cNvPr>
            <p:cNvGrpSpPr/>
            <p:nvPr/>
          </p:nvGrpSpPr>
          <p:grpSpPr>
            <a:xfrm>
              <a:off x="2467740" y="2474063"/>
              <a:ext cx="3499132" cy="471514"/>
              <a:chOff x="1194498" y="3560015"/>
              <a:chExt cx="3499132" cy="471514"/>
            </a:xfrm>
          </p:grpSpPr>
          <p:sp>
            <p:nvSpPr>
              <p:cNvPr id="27" name="Google Shape;3084;p47">
                <a:extLst>
                  <a:ext uri="{FF2B5EF4-FFF2-40B4-BE49-F238E27FC236}">
                    <a16:creationId xmlns="" xmlns:a16="http://schemas.microsoft.com/office/drawing/2014/main" id="{A836CD57-6502-DCB6-BF71-FD095EA8155D}"/>
                  </a:ext>
                </a:extLst>
              </p:cNvPr>
              <p:cNvSpPr/>
              <p:nvPr/>
            </p:nvSpPr>
            <p:spPr>
              <a:xfrm>
                <a:off x="1194498" y="3690990"/>
                <a:ext cx="155239" cy="155239"/>
              </a:xfrm>
              <a:prstGeom prst="diamond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66;p47">
                <a:extLst>
                  <a:ext uri="{FF2B5EF4-FFF2-40B4-BE49-F238E27FC236}">
                    <a16:creationId xmlns="" xmlns:a16="http://schemas.microsoft.com/office/drawing/2014/main" id="{5177053A-6FBB-0304-C30D-A69DA0040359}"/>
                  </a:ext>
                </a:extLst>
              </p:cNvPr>
              <p:cNvSpPr txBox="1"/>
              <p:nvPr/>
            </p:nvSpPr>
            <p:spPr>
              <a:xfrm>
                <a:off x="1349737" y="3560015"/>
                <a:ext cx="3343893" cy="471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Upper </a:t>
                </a:r>
                <a:r>
                  <a:rPr lang="en-US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(</a:t>
                </a:r>
                <a:r>
                  <a:rPr lang="id-ID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8,28</a:t>
                </a:r>
                <a:r>
                  <a:rPr lang="en-US" sz="1800" dirty="0">
                    <a:solidFill>
                      <a:schemeClr val="dk1"/>
                    </a:solidFill>
                    <a:latin typeface="Hind" panose="020B0604020202020204" charset="0"/>
                    <a:ea typeface="Lato Black"/>
                    <a:cs typeface="Hind" panose="020B0604020202020204" charset="0"/>
                    <a:sym typeface="Lato Black"/>
                  </a:rPr>
                  <a:t>%)</a:t>
                </a:r>
                <a:endParaRPr lang="en-US" dirty="0">
                  <a:solidFill>
                    <a:schemeClr val="dk1"/>
                  </a:solidFill>
                  <a:latin typeface="Hind" panose="020B0604020202020204" charset="0"/>
                  <a:ea typeface="Hind"/>
                  <a:cs typeface="Hind" panose="020B0604020202020204" charset="0"/>
                  <a:sym typeface="Hind"/>
                </a:endParaRPr>
              </a:p>
            </p:txBody>
          </p:sp>
        </p:grpSp>
      </p:grpSp>
      <p:grpSp>
        <p:nvGrpSpPr>
          <p:cNvPr id="66" name="Google Shape;3726;p61">
            <a:extLst>
              <a:ext uri="{FF2B5EF4-FFF2-40B4-BE49-F238E27FC236}">
                <a16:creationId xmlns="" xmlns:a16="http://schemas.microsoft.com/office/drawing/2014/main" id="{FCA177E4-9674-E913-FB2E-B8E55097E8E7}"/>
              </a:ext>
            </a:extLst>
          </p:cNvPr>
          <p:cNvGrpSpPr/>
          <p:nvPr/>
        </p:nvGrpSpPr>
        <p:grpSpPr>
          <a:xfrm>
            <a:off x="1561609" y="1220376"/>
            <a:ext cx="387650" cy="385725"/>
            <a:chOff x="2490150" y="2676075"/>
            <a:chExt cx="387650" cy="385725"/>
          </a:xfrm>
        </p:grpSpPr>
        <p:sp>
          <p:nvSpPr>
            <p:cNvPr id="67" name="Google Shape;3727;p61">
              <a:extLst>
                <a:ext uri="{FF2B5EF4-FFF2-40B4-BE49-F238E27FC236}">
                  <a16:creationId xmlns="" xmlns:a16="http://schemas.microsoft.com/office/drawing/2014/main" id="{3A087054-039F-78F9-2228-6BD1C22BC593}"/>
                </a:ext>
              </a:extLst>
            </p:cNvPr>
            <p:cNvSpPr/>
            <p:nvPr/>
          </p:nvSpPr>
          <p:spPr>
            <a:xfrm>
              <a:off x="2603900" y="2765675"/>
              <a:ext cx="68650" cy="68650"/>
            </a:xfrm>
            <a:custGeom>
              <a:avLst/>
              <a:gdLst/>
              <a:ahLst/>
              <a:cxnLst/>
              <a:rect l="l" t="t" r="r" b="b"/>
              <a:pathLst>
                <a:path w="2746" h="2746" extrusionOk="0">
                  <a:moveTo>
                    <a:pt x="1373" y="0"/>
                  </a:moveTo>
                  <a:lnTo>
                    <a:pt x="1093" y="26"/>
                  </a:lnTo>
                  <a:lnTo>
                    <a:pt x="839" y="127"/>
                  </a:lnTo>
                  <a:lnTo>
                    <a:pt x="611" y="229"/>
                  </a:lnTo>
                  <a:lnTo>
                    <a:pt x="407" y="407"/>
                  </a:lnTo>
                  <a:lnTo>
                    <a:pt x="255" y="610"/>
                  </a:lnTo>
                  <a:lnTo>
                    <a:pt x="128" y="839"/>
                  </a:lnTo>
                  <a:lnTo>
                    <a:pt x="51" y="1093"/>
                  </a:lnTo>
                  <a:lnTo>
                    <a:pt x="0" y="1373"/>
                  </a:lnTo>
                  <a:lnTo>
                    <a:pt x="51" y="1652"/>
                  </a:lnTo>
                  <a:lnTo>
                    <a:pt x="128" y="1906"/>
                  </a:lnTo>
                  <a:lnTo>
                    <a:pt x="255" y="2135"/>
                  </a:lnTo>
                  <a:lnTo>
                    <a:pt x="407" y="2339"/>
                  </a:lnTo>
                  <a:lnTo>
                    <a:pt x="611" y="2516"/>
                  </a:lnTo>
                  <a:lnTo>
                    <a:pt x="839" y="2644"/>
                  </a:lnTo>
                  <a:lnTo>
                    <a:pt x="1093" y="2720"/>
                  </a:lnTo>
                  <a:lnTo>
                    <a:pt x="1373" y="2745"/>
                  </a:lnTo>
                  <a:lnTo>
                    <a:pt x="1653" y="2720"/>
                  </a:lnTo>
                  <a:lnTo>
                    <a:pt x="1907" y="2644"/>
                  </a:lnTo>
                  <a:lnTo>
                    <a:pt x="2136" y="2516"/>
                  </a:lnTo>
                  <a:lnTo>
                    <a:pt x="2339" y="2339"/>
                  </a:lnTo>
                  <a:lnTo>
                    <a:pt x="2517" y="2135"/>
                  </a:lnTo>
                  <a:lnTo>
                    <a:pt x="2644" y="1906"/>
                  </a:lnTo>
                  <a:lnTo>
                    <a:pt x="2720" y="1652"/>
                  </a:lnTo>
                  <a:lnTo>
                    <a:pt x="2746" y="1373"/>
                  </a:lnTo>
                  <a:lnTo>
                    <a:pt x="2720" y="1093"/>
                  </a:lnTo>
                  <a:lnTo>
                    <a:pt x="2644" y="839"/>
                  </a:lnTo>
                  <a:lnTo>
                    <a:pt x="2517" y="610"/>
                  </a:lnTo>
                  <a:lnTo>
                    <a:pt x="2339" y="407"/>
                  </a:lnTo>
                  <a:lnTo>
                    <a:pt x="2136" y="229"/>
                  </a:lnTo>
                  <a:lnTo>
                    <a:pt x="1907" y="127"/>
                  </a:lnTo>
                  <a:lnTo>
                    <a:pt x="1653" y="26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28;p61">
              <a:extLst>
                <a:ext uri="{FF2B5EF4-FFF2-40B4-BE49-F238E27FC236}">
                  <a16:creationId xmlns="" xmlns:a16="http://schemas.microsoft.com/office/drawing/2014/main" id="{BFE230DF-D4E1-A73D-C046-B286A1550F6B}"/>
                </a:ext>
              </a:extLst>
            </p:cNvPr>
            <p:cNvSpPr/>
            <p:nvPr/>
          </p:nvSpPr>
          <p:spPr>
            <a:xfrm>
              <a:off x="2661100" y="2959475"/>
              <a:ext cx="22900" cy="34350"/>
            </a:xfrm>
            <a:custGeom>
              <a:avLst/>
              <a:gdLst/>
              <a:ahLst/>
              <a:cxnLst/>
              <a:rect l="l" t="t" r="r" b="b"/>
              <a:pathLst>
                <a:path w="916" h="1374" extrusionOk="0">
                  <a:moveTo>
                    <a:pt x="0" y="1"/>
                  </a:moveTo>
                  <a:lnTo>
                    <a:pt x="0" y="1373"/>
                  </a:lnTo>
                  <a:lnTo>
                    <a:pt x="915" y="1373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29;p61">
              <a:extLst>
                <a:ext uri="{FF2B5EF4-FFF2-40B4-BE49-F238E27FC236}">
                  <a16:creationId xmlns="" xmlns:a16="http://schemas.microsoft.com/office/drawing/2014/main" id="{0B37DDD6-BF73-4481-78AF-E00A0DC314B2}"/>
                </a:ext>
              </a:extLst>
            </p:cNvPr>
            <p:cNvSpPr/>
            <p:nvPr/>
          </p:nvSpPr>
          <p:spPr>
            <a:xfrm>
              <a:off x="2490150" y="2902275"/>
              <a:ext cx="387650" cy="159525"/>
            </a:xfrm>
            <a:custGeom>
              <a:avLst/>
              <a:gdLst/>
              <a:ahLst/>
              <a:cxnLst/>
              <a:rect l="l" t="t" r="r" b="b"/>
              <a:pathLst>
                <a:path w="15506" h="6381" extrusionOk="0">
                  <a:moveTo>
                    <a:pt x="8668" y="1374"/>
                  </a:moveTo>
                  <a:lnTo>
                    <a:pt x="8668" y="4576"/>
                  </a:lnTo>
                  <a:lnTo>
                    <a:pt x="5923" y="4576"/>
                  </a:lnTo>
                  <a:lnTo>
                    <a:pt x="5923" y="1374"/>
                  </a:lnTo>
                  <a:close/>
                  <a:moveTo>
                    <a:pt x="1373" y="1"/>
                  </a:moveTo>
                  <a:lnTo>
                    <a:pt x="1373" y="1374"/>
                  </a:lnTo>
                  <a:lnTo>
                    <a:pt x="5008" y="1374"/>
                  </a:lnTo>
                  <a:lnTo>
                    <a:pt x="5008" y="5491"/>
                  </a:lnTo>
                  <a:lnTo>
                    <a:pt x="4118" y="5491"/>
                  </a:lnTo>
                  <a:lnTo>
                    <a:pt x="4118" y="2289"/>
                  </a:lnTo>
                  <a:lnTo>
                    <a:pt x="1373" y="2289"/>
                  </a:lnTo>
                  <a:lnTo>
                    <a:pt x="1373" y="5491"/>
                  </a:lnTo>
                  <a:lnTo>
                    <a:pt x="1" y="5491"/>
                  </a:lnTo>
                  <a:lnTo>
                    <a:pt x="1" y="6381"/>
                  </a:lnTo>
                  <a:lnTo>
                    <a:pt x="15506" y="6381"/>
                  </a:lnTo>
                  <a:lnTo>
                    <a:pt x="15506" y="5491"/>
                  </a:lnTo>
                  <a:lnTo>
                    <a:pt x="14133" y="5491"/>
                  </a:lnTo>
                  <a:lnTo>
                    <a:pt x="14133" y="4576"/>
                  </a:lnTo>
                  <a:lnTo>
                    <a:pt x="11388" y="4576"/>
                  </a:lnTo>
                  <a:lnTo>
                    <a:pt x="11388" y="5491"/>
                  </a:lnTo>
                  <a:lnTo>
                    <a:pt x="10498" y="5491"/>
                  </a:lnTo>
                  <a:lnTo>
                    <a:pt x="10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30;p61">
              <a:extLst>
                <a:ext uri="{FF2B5EF4-FFF2-40B4-BE49-F238E27FC236}">
                  <a16:creationId xmlns="" xmlns:a16="http://schemas.microsoft.com/office/drawing/2014/main" id="{4E0A9809-8CA6-38DB-04BE-FC6F0616056E}"/>
                </a:ext>
              </a:extLst>
            </p:cNvPr>
            <p:cNvSpPr/>
            <p:nvPr/>
          </p:nvSpPr>
          <p:spPr>
            <a:xfrm>
              <a:off x="2774825" y="2970925"/>
              <a:ext cx="68675" cy="22900"/>
            </a:xfrm>
            <a:custGeom>
              <a:avLst/>
              <a:gdLst/>
              <a:ahLst/>
              <a:cxnLst/>
              <a:rect l="l" t="t" r="r" b="b"/>
              <a:pathLst>
                <a:path w="2747" h="916" extrusionOk="0">
                  <a:moveTo>
                    <a:pt x="1" y="0"/>
                  </a:moveTo>
                  <a:lnTo>
                    <a:pt x="1" y="915"/>
                  </a:lnTo>
                  <a:lnTo>
                    <a:pt x="2746" y="915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31;p61">
              <a:extLst>
                <a:ext uri="{FF2B5EF4-FFF2-40B4-BE49-F238E27FC236}">
                  <a16:creationId xmlns="" xmlns:a16="http://schemas.microsoft.com/office/drawing/2014/main" id="{CC545F76-84A6-E19E-8607-BEDD048CFAFC}"/>
                </a:ext>
              </a:extLst>
            </p:cNvPr>
            <p:cNvSpPr/>
            <p:nvPr/>
          </p:nvSpPr>
          <p:spPr>
            <a:xfrm>
              <a:off x="2774825" y="2834300"/>
              <a:ext cx="94725" cy="68000"/>
            </a:xfrm>
            <a:custGeom>
              <a:avLst/>
              <a:gdLst/>
              <a:ahLst/>
              <a:cxnLst/>
              <a:rect l="l" t="t" r="r" b="b"/>
              <a:pathLst>
                <a:path w="3789" h="2720" extrusionOk="0">
                  <a:moveTo>
                    <a:pt x="1" y="0"/>
                  </a:moveTo>
                  <a:lnTo>
                    <a:pt x="1" y="2720"/>
                  </a:lnTo>
                  <a:lnTo>
                    <a:pt x="3788" y="2720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32;p61">
              <a:extLst>
                <a:ext uri="{FF2B5EF4-FFF2-40B4-BE49-F238E27FC236}">
                  <a16:creationId xmlns="" xmlns:a16="http://schemas.microsoft.com/office/drawing/2014/main" id="{463C7A7E-F75F-7E7C-0562-6A5323A49103}"/>
                </a:ext>
              </a:extLst>
            </p:cNvPr>
            <p:cNvSpPr/>
            <p:nvPr/>
          </p:nvSpPr>
          <p:spPr>
            <a:xfrm>
              <a:off x="2774825" y="2925175"/>
              <a:ext cx="68675" cy="22900"/>
            </a:xfrm>
            <a:custGeom>
              <a:avLst/>
              <a:gdLst/>
              <a:ahLst/>
              <a:cxnLst/>
              <a:rect l="l" t="t" r="r" b="b"/>
              <a:pathLst>
                <a:path w="2747" h="916" extrusionOk="0">
                  <a:moveTo>
                    <a:pt x="1" y="0"/>
                  </a:moveTo>
                  <a:lnTo>
                    <a:pt x="1" y="915"/>
                  </a:lnTo>
                  <a:lnTo>
                    <a:pt x="2746" y="915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33;p61">
              <a:extLst>
                <a:ext uri="{FF2B5EF4-FFF2-40B4-BE49-F238E27FC236}">
                  <a16:creationId xmlns="" xmlns:a16="http://schemas.microsoft.com/office/drawing/2014/main" id="{9FA2D527-8078-6616-1EF7-F3CB34B48C60}"/>
                </a:ext>
              </a:extLst>
            </p:cNvPr>
            <p:cNvSpPr/>
            <p:nvPr/>
          </p:nvSpPr>
          <p:spPr>
            <a:xfrm>
              <a:off x="2490150" y="2676075"/>
              <a:ext cx="296150" cy="204000"/>
            </a:xfrm>
            <a:custGeom>
              <a:avLst/>
              <a:gdLst/>
              <a:ahLst/>
              <a:cxnLst/>
              <a:rect l="l" t="t" r="r" b="b"/>
              <a:pathLst>
                <a:path w="11846" h="8160" extrusionOk="0">
                  <a:moveTo>
                    <a:pt x="5923" y="2669"/>
                  </a:moveTo>
                  <a:lnTo>
                    <a:pt x="6152" y="2694"/>
                  </a:lnTo>
                  <a:lnTo>
                    <a:pt x="6381" y="2720"/>
                  </a:lnTo>
                  <a:lnTo>
                    <a:pt x="6609" y="2771"/>
                  </a:lnTo>
                  <a:lnTo>
                    <a:pt x="6813" y="2872"/>
                  </a:lnTo>
                  <a:lnTo>
                    <a:pt x="7016" y="2949"/>
                  </a:lnTo>
                  <a:lnTo>
                    <a:pt x="7194" y="3076"/>
                  </a:lnTo>
                  <a:lnTo>
                    <a:pt x="7372" y="3203"/>
                  </a:lnTo>
                  <a:lnTo>
                    <a:pt x="7550" y="3355"/>
                  </a:lnTo>
                  <a:lnTo>
                    <a:pt x="7677" y="3508"/>
                  </a:lnTo>
                  <a:lnTo>
                    <a:pt x="7829" y="3686"/>
                  </a:lnTo>
                  <a:lnTo>
                    <a:pt x="7931" y="3864"/>
                  </a:lnTo>
                  <a:lnTo>
                    <a:pt x="8033" y="4067"/>
                  </a:lnTo>
                  <a:lnTo>
                    <a:pt x="8109" y="4270"/>
                  </a:lnTo>
                  <a:lnTo>
                    <a:pt x="8160" y="4499"/>
                  </a:lnTo>
                  <a:lnTo>
                    <a:pt x="8185" y="4728"/>
                  </a:lnTo>
                  <a:lnTo>
                    <a:pt x="8211" y="4957"/>
                  </a:lnTo>
                  <a:lnTo>
                    <a:pt x="8185" y="5185"/>
                  </a:lnTo>
                  <a:lnTo>
                    <a:pt x="8160" y="5414"/>
                  </a:lnTo>
                  <a:lnTo>
                    <a:pt x="8109" y="5643"/>
                  </a:lnTo>
                  <a:lnTo>
                    <a:pt x="8033" y="5846"/>
                  </a:lnTo>
                  <a:lnTo>
                    <a:pt x="7931" y="6050"/>
                  </a:lnTo>
                  <a:lnTo>
                    <a:pt x="7829" y="6228"/>
                  </a:lnTo>
                  <a:lnTo>
                    <a:pt x="7677" y="6406"/>
                  </a:lnTo>
                  <a:lnTo>
                    <a:pt x="7550" y="6558"/>
                  </a:lnTo>
                  <a:lnTo>
                    <a:pt x="7372" y="6711"/>
                  </a:lnTo>
                  <a:lnTo>
                    <a:pt x="7194" y="6838"/>
                  </a:lnTo>
                  <a:lnTo>
                    <a:pt x="7016" y="6965"/>
                  </a:lnTo>
                  <a:lnTo>
                    <a:pt x="6813" y="7066"/>
                  </a:lnTo>
                  <a:lnTo>
                    <a:pt x="6609" y="7143"/>
                  </a:lnTo>
                  <a:lnTo>
                    <a:pt x="6381" y="7193"/>
                  </a:lnTo>
                  <a:lnTo>
                    <a:pt x="6152" y="7219"/>
                  </a:lnTo>
                  <a:lnTo>
                    <a:pt x="5923" y="7244"/>
                  </a:lnTo>
                  <a:lnTo>
                    <a:pt x="5694" y="7219"/>
                  </a:lnTo>
                  <a:lnTo>
                    <a:pt x="5466" y="7193"/>
                  </a:lnTo>
                  <a:lnTo>
                    <a:pt x="5262" y="7143"/>
                  </a:lnTo>
                  <a:lnTo>
                    <a:pt x="5033" y="7066"/>
                  </a:lnTo>
                  <a:lnTo>
                    <a:pt x="4856" y="6965"/>
                  </a:lnTo>
                  <a:lnTo>
                    <a:pt x="4652" y="6838"/>
                  </a:lnTo>
                  <a:lnTo>
                    <a:pt x="4474" y="6711"/>
                  </a:lnTo>
                  <a:lnTo>
                    <a:pt x="4322" y="6558"/>
                  </a:lnTo>
                  <a:lnTo>
                    <a:pt x="4169" y="6406"/>
                  </a:lnTo>
                  <a:lnTo>
                    <a:pt x="4042" y="6228"/>
                  </a:lnTo>
                  <a:lnTo>
                    <a:pt x="3915" y="6050"/>
                  </a:lnTo>
                  <a:lnTo>
                    <a:pt x="3839" y="5846"/>
                  </a:lnTo>
                  <a:lnTo>
                    <a:pt x="3763" y="5643"/>
                  </a:lnTo>
                  <a:lnTo>
                    <a:pt x="3686" y="5414"/>
                  </a:lnTo>
                  <a:lnTo>
                    <a:pt x="3661" y="5185"/>
                  </a:lnTo>
                  <a:lnTo>
                    <a:pt x="3661" y="4957"/>
                  </a:lnTo>
                  <a:lnTo>
                    <a:pt x="3661" y="4728"/>
                  </a:lnTo>
                  <a:lnTo>
                    <a:pt x="3686" y="4499"/>
                  </a:lnTo>
                  <a:lnTo>
                    <a:pt x="3763" y="4270"/>
                  </a:lnTo>
                  <a:lnTo>
                    <a:pt x="3839" y="4067"/>
                  </a:lnTo>
                  <a:lnTo>
                    <a:pt x="3915" y="3864"/>
                  </a:lnTo>
                  <a:lnTo>
                    <a:pt x="4042" y="3686"/>
                  </a:lnTo>
                  <a:lnTo>
                    <a:pt x="4169" y="3508"/>
                  </a:lnTo>
                  <a:lnTo>
                    <a:pt x="4322" y="3355"/>
                  </a:lnTo>
                  <a:lnTo>
                    <a:pt x="4474" y="3203"/>
                  </a:lnTo>
                  <a:lnTo>
                    <a:pt x="4652" y="3076"/>
                  </a:lnTo>
                  <a:lnTo>
                    <a:pt x="4856" y="2949"/>
                  </a:lnTo>
                  <a:lnTo>
                    <a:pt x="5033" y="2872"/>
                  </a:lnTo>
                  <a:lnTo>
                    <a:pt x="5262" y="2771"/>
                  </a:lnTo>
                  <a:lnTo>
                    <a:pt x="5466" y="2720"/>
                  </a:lnTo>
                  <a:lnTo>
                    <a:pt x="5694" y="2694"/>
                  </a:lnTo>
                  <a:lnTo>
                    <a:pt x="5923" y="2669"/>
                  </a:lnTo>
                  <a:close/>
                  <a:moveTo>
                    <a:pt x="5923" y="0"/>
                  </a:moveTo>
                  <a:lnTo>
                    <a:pt x="1373" y="2364"/>
                  </a:lnTo>
                  <a:lnTo>
                    <a:pt x="1" y="3076"/>
                  </a:lnTo>
                  <a:lnTo>
                    <a:pt x="433" y="3864"/>
                  </a:lnTo>
                  <a:lnTo>
                    <a:pt x="1373" y="3381"/>
                  </a:lnTo>
                  <a:lnTo>
                    <a:pt x="1373" y="8159"/>
                  </a:lnTo>
                  <a:lnTo>
                    <a:pt x="10498" y="8159"/>
                  </a:lnTo>
                  <a:lnTo>
                    <a:pt x="10498" y="3381"/>
                  </a:lnTo>
                  <a:lnTo>
                    <a:pt x="11439" y="3864"/>
                  </a:lnTo>
                  <a:lnTo>
                    <a:pt x="11845" y="3076"/>
                  </a:lnTo>
                  <a:lnTo>
                    <a:pt x="10498" y="2364"/>
                  </a:lnTo>
                  <a:lnTo>
                    <a:pt x="5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277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>
            <a:extLst>
              <a:ext uri="{FF2B5EF4-FFF2-40B4-BE49-F238E27FC236}">
                <a16:creationId xmlns="" xmlns:a16="http://schemas.microsoft.com/office/drawing/2014/main" id="{2D2766FB-F7D4-40FF-13A6-F6B3F934A83B}"/>
              </a:ext>
            </a:extLst>
          </p:cNvPr>
          <p:cNvSpPr txBox="1">
            <a:spLocks/>
          </p:cNvSpPr>
          <p:nvPr/>
        </p:nvSpPr>
        <p:spPr>
          <a:xfrm>
            <a:off x="781801" y="366567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dirty="0"/>
              <a:t>CLUSTER ANALYSIS</a:t>
            </a:r>
            <a:endParaRPr lang="en-ID" dirty="0"/>
          </a:p>
        </p:txBody>
      </p:sp>
      <p:sp>
        <p:nvSpPr>
          <p:cNvPr id="14" name="Google Shape;3066;p47">
            <a:extLst>
              <a:ext uri="{FF2B5EF4-FFF2-40B4-BE49-F238E27FC236}">
                <a16:creationId xmlns="" xmlns:a16="http://schemas.microsoft.com/office/drawing/2014/main" id="{AF2CF40E-DD7F-5295-6C2C-AF37DFFE3933}"/>
              </a:ext>
            </a:extLst>
          </p:cNvPr>
          <p:cNvSpPr txBox="1"/>
          <p:nvPr/>
        </p:nvSpPr>
        <p:spPr>
          <a:xfrm>
            <a:off x="5288360" y="1300619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KONDISI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" name="Google Shape;3066;p47">
            <a:extLst>
              <a:ext uri="{FF2B5EF4-FFF2-40B4-BE49-F238E27FC236}">
                <a16:creationId xmlns="" xmlns:a16="http://schemas.microsoft.com/office/drawing/2014/main" id="{0EAA1D0A-2196-3441-99E5-64CDED37B0C8}"/>
              </a:ext>
            </a:extLst>
          </p:cNvPr>
          <p:cNvSpPr txBox="1"/>
          <p:nvPr/>
        </p:nvSpPr>
        <p:spPr>
          <a:xfrm>
            <a:off x="2017234" y="1266067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LOKASI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99" name="Google Shape;6362;p69">
            <a:extLst>
              <a:ext uri="{FF2B5EF4-FFF2-40B4-BE49-F238E27FC236}">
                <a16:creationId xmlns="" xmlns:a16="http://schemas.microsoft.com/office/drawing/2014/main" id="{C2B187DF-3402-594D-37C6-DCBC41D26D5F}"/>
              </a:ext>
            </a:extLst>
          </p:cNvPr>
          <p:cNvGrpSpPr/>
          <p:nvPr/>
        </p:nvGrpSpPr>
        <p:grpSpPr>
          <a:xfrm>
            <a:off x="953364" y="3550210"/>
            <a:ext cx="1379285" cy="1225080"/>
            <a:chOff x="6644304" y="3073628"/>
            <a:chExt cx="576302" cy="511871"/>
          </a:xfrm>
        </p:grpSpPr>
        <p:sp>
          <p:nvSpPr>
            <p:cNvPr id="200" name="Google Shape;6363;p69">
              <a:extLst>
                <a:ext uri="{FF2B5EF4-FFF2-40B4-BE49-F238E27FC236}">
                  <a16:creationId xmlns="" xmlns:a16="http://schemas.microsoft.com/office/drawing/2014/main" id="{A62E95CB-B969-8B0C-B01F-F999B3981DB9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6364;p69">
              <a:extLst>
                <a:ext uri="{FF2B5EF4-FFF2-40B4-BE49-F238E27FC236}">
                  <a16:creationId xmlns="" xmlns:a16="http://schemas.microsoft.com/office/drawing/2014/main" id="{82AC0612-CF5E-E9E5-06F3-0F536072D14C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05" name="Google Shape;6365;p69">
                <a:extLst>
                  <a:ext uri="{FF2B5EF4-FFF2-40B4-BE49-F238E27FC236}">
                    <a16:creationId xmlns="" xmlns:a16="http://schemas.microsoft.com/office/drawing/2014/main" id="{DE7C05DD-DCEC-19F0-0687-6A19AAE67705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366;p69">
                <a:extLst>
                  <a:ext uri="{FF2B5EF4-FFF2-40B4-BE49-F238E27FC236}">
                    <a16:creationId xmlns="" xmlns:a16="http://schemas.microsoft.com/office/drawing/2014/main" id="{C7E4959D-D43E-C5EF-EF52-B1707ECB23A4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6367;p69">
                <a:extLst>
                  <a:ext uri="{FF2B5EF4-FFF2-40B4-BE49-F238E27FC236}">
                    <a16:creationId xmlns="" xmlns:a16="http://schemas.microsoft.com/office/drawing/2014/main" id="{3DF80F89-21B5-CBCA-8E8C-90137047F7CC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6368;p69">
                <a:extLst>
                  <a:ext uri="{FF2B5EF4-FFF2-40B4-BE49-F238E27FC236}">
                    <a16:creationId xmlns="" xmlns:a16="http://schemas.microsoft.com/office/drawing/2014/main" id="{42842A65-B188-2983-608A-1C64358D0B9C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6369;p69">
                <a:extLst>
                  <a:ext uri="{FF2B5EF4-FFF2-40B4-BE49-F238E27FC236}">
                    <a16:creationId xmlns="" xmlns:a16="http://schemas.microsoft.com/office/drawing/2014/main" id="{168BF602-B745-DCFE-1A9E-D5EAD25C773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" name="Google Shape;6370;p69">
              <a:extLst>
                <a:ext uri="{FF2B5EF4-FFF2-40B4-BE49-F238E27FC236}">
                  <a16:creationId xmlns="" xmlns:a16="http://schemas.microsoft.com/office/drawing/2014/main" id="{156548BB-89BF-C3A0-9C31-24B25381E032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371;p69">
              <a:extLst>
                <a:ext uri="{FF2B5EF4-FFF2-40B4-BE49-F238E27FC236}">
                  <a16:creationId xmlns="" xmlns:a16="http://schemas.microsoft.com/office/drawing/2014/main" id="{B8C3B48D-B979-E468-2532-2F47E02CB490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372;p69">
              <a:extLst>
                <a:ext uri="{FF2B5EF4-FFF2-40B4-BE49-F238E27FC236}">
                  <a16:creationId xmlns="" xmlns:a16="http://schemas.microsoft.com/office/drawing/2014/main" id="{96BAEC5A-58F8-272D-6D11-71AAEDFA396E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Oval 215">
            <a:extLst>
              <a:ext uri="{FF2B5EF4-FFF2-40B4-BE49-F238E27FC236}">
                <a16:creationId xmlns="" xmlns:a16="http://schemas.microsoft.com/office/drawing/2014/main" id="{4028E474-4CF9-2745-AB4E-E366753F6EEE}"/>
              </a:ext>
            </a:extLst>
          </p:cNvPr>
          <p:cNvSpPr/>
          <p:nvPr/>
        </p:nvSpPr>
        <p:spPr>
          <a:xfrm>
            <a:off x="1860020" y="1515225"/>
            <a:ext cx="2430990" cy="2430990"/>
          </a:xfrm>
          <a:prstGeom prst="ellipse">
            <a:avLst/>
          </a:prstGeom>
          <a:solidFill>
            <a:srgbClr val="1F285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1" name="Picture 210">
            <a:extLst>
              <a:ext uri="{FF2B5EF4-FFF2-40B4-BE49-F238E27FC236}">
                <a16:creationId xmlns="" xmlns:a16="http://schemas.microsoft.com/office/drawing/2014/main" id="{8A13E489-F0FD-CA8D-FC05-8574E370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47" y="1533898"/>
            <a:ext cx="2354463" cy="2392075"/>
          </a:xfrm>
          <a:prstGeom prst="rect">
            <a:avLst/>
          </a:prstGeom>
          <a:ln cap="flat" cmpd="dbl">
            <a:noFill/>
          </a:ln>
        </p:spPr>
      </p:pic>
      <p:cxnSp>
        <p:nvCxnSpPr>
          <p:cNvPr id="219" name="Straight Connector 218">
            <a:extLst>
              <a:ext uri="{FF2B5EF4-FFF2-40B4-BE49-F238E27FC236}">
                <a16:creationId xmlns="" xmlns:a16="http://schemas.microsoft.com/office/drawing/2014/main" id="{D5CC0411-E85A-CD6C-5AC5-D059262805AE}"/>
              </a:ext>
            </a:extLst>
          </p:cNvPr>
          <p:cNvCxnSpPr>
            <a:cxnSpLocks/>
            <a:stCxn id="221" idx="3"/>
          </p:cNvCxnSpPr>
          <p:nvPr/>
        </p:nvCxnSpPr>
        <p:spPr>
          <a:xfrm flipV="1">
            <a:off x="1521943" y="3446585"/>
            <a:ext cx="607579" cy="514595"/>
          </a:xfrm>
          <a:prstGeom prst="line">
            <a:avLst/>
          </a:prstGeom>
          <a:ln cmpd="sng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95C01E4C-2A51-9F74-9B47-F33A95696D44}"/>
              </a:ext>
            </a:extLst>
          </p:cNvPr>
          <p:cNvSpPr/>
          <p:nvPr/>
        </p:nvSpPr>
        <p:spPr>
          <a:xfrm>
            <a:off x="1512277" y="3904844"/>
            <a:ext cx="66002" cy="66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27" name="Google Shape;3915;p61">
            <a:extLst>
              <a:ext uri="{FF2B5EF4-FFF2-40B4-BE49-F238E27FC236}">
                <a16:creationId xmlns="" xmlns:a16="http://schemas.microsoft.com/office/drawing/2014/main" id="{E8773AF0-704F-EC82-42BE-ECFDBA7C1823}"/>
              </a:ext>
            </a:extLst>
          </p:cNvPr>
          <p:cNvGrpSpPr/>
          <p:nvPr/>
        </p:nvGrpSpPr>
        <p:grpSpPr>
          <a:xfrm>
            <a:off x="4900507" y="1142756"/>
            <a:ext cx="387000" cy="387000"/>
            <a:chOff x="6994875" y="4063250"/>
            <a:chExt cx="387000" cy="387000"/>
          </a:xfrm>
        </p:grpSpPr>
        <p:sp>
          <p:nvSpPr>
            <p:cNvPr id="228" name="Google Shape;3916;p61">
              <a:extLst>
                <a:ext uri="{FF2B5EF4-FFF2-40B4-BE49-F238E27FC236}">
                  <a16:creationId xmlns="" xmlns:a16="http://schemas.microsoft.com/office/drawing/2014/main" id="{B2D2BC8F-CFB5-7F4C-9866-1CFB0E88D7E2}"/>
                </a:ext>
              </a:extLst>
            </p:cNvPr>
            <p:cNvSpPr/>
            <p:nvPr/>
          </p:nvSpPr>
          <p:spPr>
            <a:xfrm>
              <a:off x="6994875" y="4241175"/>
              <a:ext cx="209075" cy="209075"/>
            </a:xfrm>
            <a:custGeom>
              <a:avLst/>
              <a:gdLst/>
              <a:ahLst/>
              <a:cxnLst/>
              <a:rect l="l" t="t" r="r" b="b"/>
              <a:pathLst>
                <a:path w="8363" h="8363" extrusionOk="0">
                  <a:moveTo>
                    <a:pt x="3661" y="1"/>
                  </a:moveTo>
                  <a:lnTo>
                    <a:pt x="941" y="2339"/>
                  </a:lnTo>
                  <a:lnTo>
                    <a:pt x="712" y="2542"/>
                  </a:lnTo>
                  <a:lnTo>
                    <a:pt x="534" y="2771"/>
                  </a:lnTo>
                  <a:lnTo>
                    <a:pt x="382" y="3000"/>
                  </a:lnTo>
                  <a:lnTo>
                    <a:pt x="229" y="3254"/>
                  </a:lnTo>
                  <a:lnTo>
                    <a:pt x="127" y="3534"/>
                  </a:lnTo>
                  <a:lnTo>
                    <a:pt x="51" y="3813"/>
                  </a:lnTo>
                  <a:lnTo>
                    <a:pt x="0" y="4093"/>
                  </a:lnTo>
                  <a:lnTo>
                    <a:pt x="0" y="4398"/>
                  </a:lnTo>
                  <a:lnTo>
                    <a:pt x="0" y="8363"/>
                  </a:lnTo>
                  <a:lnTo>
                    <a:pt x="4271" y="8363"/>
                  </a:lnTo>
                  <a:lnTo>
                    <a:pt x="4550" y="8312"/>
                  </a:lnTo>
                  <a:lnTo>
                    <a:pt x="4830" y="8236"/>
                  </a:lnTo>
                  <a:lnTo>
                    <a:pt x="5084" y="8109"/>
                  </a:lnTo>
                  <a:lnTo>
                    <a:pt x="5364" y="7982"/>
                  </a:lnTo>
                  <a:lnTo>
                    <a:pt x="5592" y="7829"/>
                  </a:lnTo>
                  <a:lnTo>
                    <a:pt x="5821" y="7626"/>
                  </a:lnTo>
                  <a:lnTo>
                    <a:pt x="6024" y="7423"/>
                  </a:lnTo>
                  <a:lnTo>
                    <a:pt x="8363" y="4703"/>
                  </a:lnTo>
                  <a:lnTo>
                    <a:pt x="7295" y="3635"/>
                  </a:lnTo>
                  <a:lnTo>
                    <a:pt x="5847" y="5084"/>
                  </a:lnTo>
                  <a:lnTo>
                    <a:pt x="3178" y="5160"/>
                  </a:lnTo>
                  <a:lnTo>
                    <a:pt x="3279" y="2517"/>
                  </a:lnTo>
                  <a:lnTo>
                    <a:pt x="4728" y="1068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17;p61">
              <a:extLst>
                <a:ext uri="{FF2B5EF4-FFF2-40B4-BE49-F238E27FC236}">
                  <a16:creationId xmlns="" xmlns:a16="http://schemas.microsoft.com/office/drawing/2014/main" id="{34462BEE-8A45-357E-9BF9-E1015B803B3D}"/>
                </a:ext>
              </a:extLst>
            </p:cNvPr>
            <p:cNvSpPr/>
            <p:nvPr/>
          </p:nvSpPr>
          <p:spPr>
            <a:xfrm>
              <a:off x="7097825" y="4265950"/>
              <a:ext cx="81350" cy="80725"/>
            </a:xfrm>
            <a:custGeom>
              <a:avLst/>
              <a:gdLst/>
              <a:ahLst/>
              <a:cxnLst/>
              <a:rect l="l" t="t" r="r" b="b"/>
              <a:pathLst>
                <a:path w="3254" h="3229" extrusionOk="0">
                  <a:moveTo>
                    <a:pt x="1957" y="1"/>
                  </a:moveTo>
                  <a:lnTo>
                    <a:pt x="51" y="1907"/>
                  </a:lnTo>
                  <a:lnTo>
                    <a:pt x="0" y="3229"/>
                  </a:lnTo>
                  <a:lnTo>
                    <a:pt x="1347" y="3203"/>
                  </a:lnTo>
                  <a:lnTo>
                    <a:pt x="3254" y="1272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18;p61">
              <a:extLst>
                <a:ext uri="{FF2B5EF4-FFF2-40B4-BE49-F238E27FC236}">
                  <a16:creationId xmlns="" xmlns:a16="http://schemas.microsoft.com/office/drawing/2014/main" id="{F1FCDFDA-C2CD-AB41-9C57-4BE160F87ADC}"/>
                </a:ext>
              </a:extLst>
            </p:cNvPr>
            <p:cNvSpPr/>
            <p:nvPr/>
          </p:nvSpPr>
          <p:spPr>
            <a:xfrm>
              <a:off x="7277650" y="4063250"/>
              <a:ext cx="104225" cy="104250"/>
            </a:xfrm>
            <a:custGeom>
              <a:avLst/>
              <a:gdLst/>
              <a:ahLst/>
              <a:cxnLst/>
              <a:rect l="l" t="t" r="r" b="b"/>
              <a:pathLst>
                <a:path w="4169" h="4170" extrusionOk="0">
                  <a:moveTo>
                    <a:pt x="1907" y="916"/>
                  </a:moveTo>
                  <a:lnTo>
                    <a:pt x="1983" y="941"/>
                  </a:lnTo>
                  <a:lnTo>
                    <a:pt x="2059" y="966"/>
                  </a:lnTo>
                  <a:lnTo>
                    <a:pt x="2136" y="1043"/>
                  </a:lnTo>
                  <a:lnTo>
                    <a:pt x="3127" y="2034"/>
                  </a:lnTo>
                  <a:lnTo>
                    <a:pt x="3178" y="2110"/>
                  </a:lnTo>
                  <a:lnTo>
                    <a:pt x="3229" y="2186"/>
                  </a:lnTo>
                  <a:lnTo>
                    <a:pt x="3254" y="2263"/>
                  </a:lnTo>
                  <a:lnTo>
                    <a:pt x="3254" y="2339"/>
                  </a:lnTo>
                  <a:lnTo>
                    <a:pt x="3254" y="2441"/>
                  </a:lnTo>
                  <a:lnTo>
                    <a:pt x="3229" y="2517"/>
                  </a:lnTo>
                  <a:lnTo>
                    <a:pt x="3178" y="2593"/>
                  </a:lnTo>
                  <a:lnTo>
                    <a:pt x="3127" y="2669"/>
                  </a:lnTo>
                  <a:lnTo>
                    <a:pt x="2542" y="3254"/>
                  </a:lnTo>
                  <a:lnTo>
                    <a:pt x="1932" y="3254"/>
                  </a:lnTo>
                  <a:lnTo>
                    <a:pt x="890" y="2237"/>
                  </a:lnTo>
                  <a:lnTo>
                    <a:pt x="890" y="1627"/>
                  </a:lnTo>
                  <a:lnTo>
                    <a:pt x="1500" y="1043"/>
                  </a:lnTo>
                  <a:lnTo>
                    <a:pt x="1551" y="966"/>
                  </a:lnTo>
                  <a:lnTo>
                    <a:pt x="1653" y="941"/>
                  </a:lnTo>
                  <a:lnTo>
                    <a:pt x="1729" y="916"/>
                  </a:lnTo>
                  <a:close/>
                  <a:moveTo>
                    <a:pt x="1805" y="0"/>
                  </a:moveTo>
                  <a:lnTo>
                    <a:pt x="1551" y="26"/>
                  </a:lnTo>
                  <a:lnTo>
                    <a:pt x="1297" y="102"/>
                  </a:lnTo>
                  <a:lnTo>
                    <a:pt x="1068" y="229"/>
                  </a:lnTo>
                  <a:lnTo>
                    <a:pt x="839" y="382"/>
                  </a:lnTo>
                  <a:lnTo>
                    <a:pt x="0" y="1246"/>
                  </a:lnTo>
                  <a:lnTo>
                    <a:pt x="0" y="2619"/>
                  </a:lnTo>
                  <a:lnTo>
                    <a:pt x="1551" y="4169"/>
                  </a:lnTo>
                  <a:lnTo>
                    <a:pt x="2924" y="4169"/>
                  </a:lnTo>
                  <a:lnTo>
                    <a:pt x="3762" y="3305"/>
                  </a:lnTo>
                  <a:lnTo>
                    <a:pt x="3940" y="3101"/>
                  </a:lnTo>
                  <a:lnTo>
                    <a:pt x="4067" y="2873"/>
                  </a:lnTo>
                  <a:lnTo>
                    <a:pt x="4144" y="2619"/>
                  </a:lnTo>
                  <a:lnTo>
                    <a:pt x="4169" y="2339"/>
                  </a:lnTo>
                  <a:lnTo>
                    <a:pt x="4144" y="2085"/>
                  </a:lnTo>
                  <a:lnTo>
                    <a:pt x="4067" y="1831"/>
                  </a:lnTo>
                  <a:lnTo>
                    <a:pt x="3940" y="1602"/>
                  </a:lnTo>
                  <a:lnTo>
                    <a:pt x="3762" y="1373"/>
                  </a:lnTo>
                  <a:lnTo>
                    <a:pt x="2771" y="382"/>
                  </a:lnTo>
                  <a:lnTo>
                    <a:pt x="2568" y="229"/>
                  </a:lnTo>
                  <a:lnTo>
                    <a:pt x="2339" y="102"/>
                  </a:lnTo>
                  <a:lnTo>
                    <a:pt x="2085" y="2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19;p61">
              <a:extLst>
                <a:ext uri="{FF2B5EF4-FFF2-40B4-BE49-F238E27FC236}">
                  <a16:creationId xmlns="" xmlns:a16="http://schemas.microsoft.com/office/drawing/2014/main" id="{27B0113D-8A51-CA21-91E8-5DC448CFB191}"/>
                </a:ext>
              </a:extLst>
            </p:cNvPr>
            <p:cNvSpPr/>
            <p:nvPr/>
          </p:nvSpPr>
          <p:spPr>
            <a:xfrm>
              <a:off x="7163275" y="4148400"/>
              <a:ext cx="133450" cy="133475"/>
            </a:xfrm>
            <a:custGeom>
              <a:avLst/>
              <a:gdLst/>
              <a:ahLst/>
              <a:cxnLst/>
              <a:rect l="l" t="t" r="r" b="b"/>
              <a:pathLst>
                <a:path w="5338" h="5339" extrusionOk="0">
                  <a:moveTo>
                    <a:pt x="4042" y="0"/>
                  </a:moveTo>
                  <a:lnTo>
                    <a:pt x="0" y="4042"/>
                  </a:lnTo>
                  <a:lnTo>
                    <a:pt x="1271" y="5338"/>
                  </a:lnTo>
                  <a:lnTo>
                    <a:pt x="5338" y="1271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="" xmlns:a16="http://schemas.microsoft.com/office/drawing/2014/main" id="{1D52E13F-B915-E323-8535-F58DF9A77D81}"/>
              </a:ext>
            </a:extLst>
          </p:cNvPr>
          <p:cNvGrpSpPr/>
          <p:nvPr/>
        </p:nvGrpSpPr>
        <p:grpSpPr>
          <a:xfrm>
            <a:off x="2407245" y="4350307"/>
            <a:ext cx="2228838" cy="352061"/>
            <a:chOff x="1194498" y="3611096"/>
            <a:chExt cx="3499132" cy="471514"/>
          </a:xfrm>
        </p:grpSpPr>
        <p:sp>
          <p:nvSpPr>
            <p:cNvPr id="243" name="Google Shape;3084;p47">
              <a:extLst>
                <a:ext uri="{FF2B5EF4-FFF2-40B4-BE49-F238E27FC236}">
                  <a16:creationId xmlns="" xmlns:a16="http://schemas.microsoft.com/office/drawing/2014/main" id="{5DCF31FE-E565-4066-A829-CFE9A291AA0E}"/>
                </a:ext>
              </a:extLst>
            </p:cNvPr>
            <p:cNvSpPr/>
            <p:nvPr/>
          </p:nvSpPr>
          <p:spPr>
            <a:xfrm>
              <a:off x="1194498" y="3690990"/>
              <a:ext cx="155239" cy="155239"/>
            </a:xfrm>
            <a:prstGeom prst="diamond">
              <a:avLst/>
            </a:prstGeom>
            <a:solidFill>
              <a:srgbClr val="E3C14A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66;p47">
              <a:extLst>
                <a:ext uri="{FF2B5EF4-FFF2-40B4-BE49-F238E27FC236}">
                  <a16:creationId xmlns="" xmlns:a16="http://schemas.microsoft.com/office/drawing/2014/main" id="{80191144-87BC-7BC7-A94B-561C5E0D1BB4}"/>
                </a:ext>
              </a:extLst>
            </p:cNvPr>
            <p:cNvSpPr txBox="1"/>
            <p:nvPr/>
          </p:nvSpPr>
          <p:spPr>
            <a:xfrm>
              <a:off x="1349736" y="3611096"/>
              <a:ext cx="3343894" cy="471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Middle</a:t>
              </a:r>
              <a:endParaRPr lang="en-US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="" xmlns:a16="http://schemas.microsoft.com/office/drawing/2014/main" id="{9A52BA1C-65AF-C693-1B2D-3C49CC8B6419}"/>
              </a:ext>
            </a:extLst>
          </p:cNvPr>
          <p:cNvGrpSpPr/>
          <p:nvPr/>
        </p:nvGrpSpPr>
        <p:grpSpPr>
          <a:xfrm>
            <a:off x="2567362" y="4036764"/>
            <a:ext cx="1586957" cy="372074"/>
            <a:chOff x="1194500" y="3392971"/>
            <a:chExt cx="2491420" cy="498317"/>
          </a:xfrm>
        </p:grpSpPr>
        <p:sp>
          <p:nvSpPr>
            <p:cNvPr id="241" name="Google Shape;3085;p47">
              <a:extLst>
                <a:ext uri="{FF2B5EF4-FFF2-40B4-BE49-F238E27FC236}">
                  <a16:creationId xmlns="" xmlns:a16="http://schemas.microsoft.com/office/drawing/2014/main" id="{C7DBCF88-53EF-1DB1-B1F9-C20FC53C531D}"/>
                </a:ext>
              </a:extLst>
            </p:cNvPr>
            <p:cNvSpPr/>
            <p:nvPr/>
          </p:nvSpPr>
          <p:spPr>
            <a:xfrm>
              <a:off x="1194500" y="3517408"/>
              <a:ext cx="155239" cy="155239"/>
            </a:xfrm>
            <a:prstGeom prst="diamond">
              <a:avLst/>
            </a:prstGeom>
            <a:solidFill>
              <a:schemeClr val="dk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66;p47">
              <a:extLst>
                <a:ext uri="{FF2B5EF4-FFF2-40B4-BE49-F238E27FC236}">
                  <a16:creationId xmlns="" xmlns:a16="http://schemas.microsoft.com/office/drawing/2014/main" id="{3D479492-B8A6-2694-D0A7-DB0D86F14060}"/>
                </a:ext>
              </a:extLst>
            </p:cNvPr>
            <p:cNvSpPr txBox="1"/>
            <p:nvPr/>
          </p:nvSpPr>
          <p:spPr>
            <a:xfrm>
              <a:off x="1349738" y="3392971"/>
              <a:ext cx="2336182" cy="498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Lower</a:t>
              </a:r>
              <a:r>
                <a:rPr lang="id-ID" sz="1600" dirty="0">
                  <a:sym typeface="Lato Black"/>
                </a:rPr>
                <a:t> </a:t>
              </a:r>
              <a:endParaRPr lang="en-US" sz="1600" dirty="0">
                <a:sym typeface="Hind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1D80E231-C6E1-EABB-5782-2FD9A803AE8B}"/>
              </a:ext>
            </a:extLst>
          </p:cNvPr>
          <p:cNvGrpSpPr/>
          <p:nvPr/>
        </p:nvGrpSpPr>
        <p:grpSpPr>
          <a:xfrm>
            <a:off x="2268159" y="4649680"/>
            <a:ext cx="2228838" cy="352061"/>
            <a:chOff x="1194498" y="3622819"/>
            <a:chExt cx="3499132" cy="471514"/>
          </a:xfrm>
        </p:grpSpPr>
        <p:sp>
          <p:nvSpPr>
            <p:cNvPr id="239" name="Google Shape;3084;p47">
              <a:extLst>
                <a:ext uri="{FF2B5EF4-FFF2-40B4-BE49-F238E27FC236}">
                  <a16:creationId xmlns="" xmlns:a16="http://schemas.microsoft.com/office/drawing/2014/main" id="{13448A6B-E7E1-212C-7B69-3A413FA7F4D2}"/>
                </a:ext>
              </a:extLst>
            </p:cNvPr>
            <p:cNvSpPr/>
            <p:nvPr/>
          </p:nvSpPr>
          <p:spPr>
            <a:xfrm>
              <a:off x="1194498" y="3690990"/>
              <a:ext cx="155239" cy="155239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66;p47">
              <a:extLst>
                <a:ext uri="{FF2B5EF4-FFF2-40B4-BE49-F238E27FC236}">
                  <a16:creationId xmlns="" xmlns:a16="http://schemas.microsoft.com/office/drawing/2014/main" id="{773204B2-6EC1-15DE-9392-07A2475A075E}"/>
                </a:ext>
              </a:extLst>
            </p:cNvPr>
            <p:cNvSpPr txBox="1"/>
            <p:nvPr/>
          </p:nvSpPr>
          <p:spPr>
            <a:xfrm>
              <a:off x="1349736" y="3622819"/>
              <a:ext cx="3343894" cy="471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Upper</a:t>
              </a:r>
              <a:r>
                <a:rPr lang="id-ID" dirty="0">
                  <a:sym typeface="Lato Black"/>
                </a:rPr>
                <a:t> </a:t>
              </a:r>
              <a:endParaRPr lang="en-US" dirty="0">
                <a:sym typeface="Hind"/>
              </a:endParaRPr>
            </a:p>
          </p:txBody>
        </p:sp>
      </p:grpSp>
      <p:grpSp>
        <p:nvGrpSpPr>
          <p:cNvPr id="245" name="Google Shape;8168;p74">
            <a:extLst>
              <a:ext uri="{FF2B5EF4-FFF2-40B4-BE49-F238E27FC236}">
                <a16:creationId xmlns="" xmlns:a16="http://schemas.microsoft.com/office/drawing/2014/main" id="{2B92F84C-7309-B725-56B7-CD0FF6662974}"/>
              </a:ext>
            </a:extLst>
          </p:cNvPr>
          <p:cNvGrpSpPr/>
          <p:nvPr/>
        </p:nvGrpSpPr>
        <p:grpSpPr>
          <a:xfrm>
            <a:off x="1584412" y="1151930"/>
            <a:ext cx="435461" cy="382688"/>
            <a:chOff x="2085450" y="2057100"/>
            <a:chExt cx="481900" cy="423500"/>
          </a:xfrm>
          <a:solidFill>
            <a:schemeClr val="accent2"/>
          </a:solidFill>
        </p:grpSpPr>
        <p:sp>
          <p:nvSpPr>
            <p:cNvPr id="246" name="Google Shape;8169;p74">
              <a:extLst>
                <a:ext uri="{FF2B5EF4-FFF2-40B4-BE49-F238E27FC236}">
                  <a16:creationId xmlns="" xmlns:a16="http://schemas.microsoft.com/office/drawing/2014/main" id="{4EFAED66-FA02-FC0A-400F-F94850E68BC8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" name="Google Shape;8170;p74">
              <a:extLst>
                <a:ext uri="{FF2B5EF4-FFF2-40B4-BE49-F238E27FC236}">
                  <a16:creationId xmlns="" xmlns:a16="http://schemas.microsoft.com/office/drawing/2014/main" id="{AA278FAE-68CD-8F4C-3FA3-FC2F5CB8737E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8171;p74">
              <a:extLst>
                <a:ext uri="{FF2B5EF4-FFF2-40B4-BE49-F238E27FC236}">
                  <a16:creationId xmlns="" xmlns:a16="http://schemas.microsoft.com/office/drawing/2014/main" id="{9693430F-10ED-6626-F279-0F43EF632F1B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0" name="Google Shape;3003;p46">
            <a:extLst>
              <a:ext uri="{FF2B5EF4-FFF2-40B4-BE49-F238E27FC236}">
                <a16:creationId xmlns="" xmlns:a16="http://schemas.microsoft.com/office/drawing/2014/main" id="{86469EC8-ABAA-0070-F5D4-AE3772D66C37}"/>
              </a:ext>
            </a:extLst>
          </p:cNvPr>
          <p:cNvSpPr txBox="1"/>
          <p:nvPr/>
        </p:nvSpPr>
        <p:spPr>
          <a:xfrm>
            <a:off x="4626181" y="1861786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Lower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1" name="Google Shape;3004;p46">
            <a:extLst>
              <a:ext uri="{FF2B5EF4-FFF2-40B4-BE49-F238E27FC236}">
                <a16:creationId xmlns="" xmlns:a16="http://schemas.microsoft.com/office/drawing/2014/main" id="{08C2350B-5B9E-525F-1A89-36C2D0B032C0}"/>
              </a:ext>
            </a:extLst>
          </p:cNvPr>
          <p:cNvSpPr txBox="1"/>
          <p:nvPr/>
        </p:nvSpPr>
        <p:spPr>
          <a:xfrm>
            <a:off x="4626181" y="2514299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Middle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72" name="Google Shape;3004;p46">
            <a:extLst>
              <a:ext uri="{FF2B5EF4-FFF2-40B4-BE49-F238E27FC236}">
                <a16:creationId xmlns="" xmlns:a16="http://schemas.microsoft.com/office/drawing/2014/main" id="{ADB27B37-C445-BFBF-DF6D-BA06B2A9F990}"/>
              </a:ext>
            </a:extLst>
          </p:cNvPr>
          <p:cNvSpPr txBox="1"/>
          <p:nvPr/>
        </p:nvSpPr>
        <p:spPr>
          <a:xfrm>
            <a:off x="4636083" y="3229142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Upper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2" name="Google Shape;3007;p46">
            <a:extLst>
              <a:ext uri="{FF2B5EF4-FFF2-40B4-BE49-F238E27FC236}">
                <a16:creationId xmlns="" xmlns:a16="http://schemas.microsoft.com/office/drawing/2014/main" id="{56DA241C-2956-CEAB-4712-D1043D85567F}"/>
              </a:ext>
            </a:extLst>
          </p:cNvPr>
          <p:cNvSpPr/>
          <p:nvPr/>
        </p:nvSpPr>
        <p:spPr>
          <a:xfrm>
            <a:off x="5655518" y="1894333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3008;p46">
            <a:extLst>
              <a:ext uri="{FF2B5EF4-FFF2-40B4-BE49-F238E27FC236}">
                <a16:creationId xmlns="" xmlns:a16="http://schemas.microsoft.com/office/drawing/2014/main" id="{CC391C17-A0EB-4BB4-E7F1-3B92273A821B}"/>
              </a:ext>
            </a:extLst>
          </p:cNvPr>
          <p:cNvSpPr/>
          <p:nvPr/>
        </p:nvSpPr>
        <p:spPr>
          <a:xfrm>
            <a:off x="5655518" y="1894319"/>
            <a:ext cx="1108745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3010;p46">
            <a:extLst>
              <a:ext uri="{FF2B5EF4-FFF2-40B4-BE49-F238E27FC236}">
                <a16:creationId xmlns="" xmlns:a16="http://schemas.microsoft.com/office/drawing/2014/main" id="{9D24521E-5141-BE49-C59B-34965C308EFD}"/>
              </a:ext>
            </a:extLst>
          </p:cNvPr>
          <p:cNvSpPr/>
          <p:nvPr/>
        </p:nvSpPr>
        <p:spPr>
          <a:xfrm>
            <a:off x="5655518" y="2553955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3011;p46">
            <a:extLst>
              <a:ext uri="{FF2B5EF4-FFF2-40B4-BE49-F238E27FC236}">
                <a16:creationId xmlns="" xmlns:a16="http://schemas.microsoft.com/office/drawing/2014/main" id="{1F0911C4-8288-C0CB-768E-62CCED566CFC}"/>
              </a:ext>
            </a:extLst>
          </p:cNvPr>
          <p:cNvSpPr/>
          <p:nvPr/>
        </p:nvSpPr>
        <p:spPr>
          <a:xfrm>
            <a:off x="5655518" y="2553942"/>
            <a:ext cx="511002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3013;p46">
            <a:extLst>
              <a:ext uri="{FF2B5EF4-FFF2-40B4-BE49-F238E27FC236}">
                <a16:creationId xmlns="" xmlns:a16="http://schemas.microsoft.com/office/drawing/2014/main" id="{70ABC54B-7FB9-AC04-F93D-F9A77DA8E492}"/>
              </a:ext>
            </a:extLst>
          </p:cNvPr>
          <p:cNvSpPr/>
          <p:nvPr/>
        </p:nvSpPr>
        <p:spPr>
          <a:xfrm>
            <a:off x="5655518" y="3264195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3014;p46">
            <a:extLst>
              <a:ext uri="{FF2B5EF4-FFF2-40B4-BE49-F238E27FC236}">
                <a16:creationId xmlns="" xmlns:a16="http://schemas.microsoft.com/office/drawing/2014/main" id="{4211DE44-5A3C-155A-7424-CE36608ADEB2}"/>
              </a:ext>
            </a:extLst>
          </p:cNvPr>
          <p:cNvSpPr/>
          <p:nvPr/>
        </p:nvSpPr>
        <p:spPr>
          <a:xfrm>
            <a:off x="5655519" y="3264187"/>
            <a:ext cx="210229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3014;p46">
            <a:extLst>
              <a:ext uri="{FF2B5EF4-FFF2-40B4-BE49-F238E27FC236}">
                <a16:creationId xmlns="" xmlns:a16="http://schemas.microsoft.com/office/drawing/2014/main" id="{37AAD693-D910-3397-6FF7-52DA4A4ABA32}"/>
              </a:ext>
            </a:extLst>
          </p:cNvPr>
          <p:cNvSpPr/>
          <p:nvPr/>
        </p:nvSpPr>
        <p:spPr>
          <a:xfrm>
            <a:off x="5785424" y="3264179"/>
            <a:ext cx="1636441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3014;p46">
            <a:extLst>
              <a:ext uri="{FF2B5EF4-FFF2-40B4-BE49-F238E27FC236}">
                <a16:creationId xmlns="" xmlns:a16="http://schemas.microsoft.com/office/drawing/2014/main" id="{624547DE-8833-E68D-20DA-E04F19F6BE71}"/>
              </a:ext>
            </a:extLst>
          </p:cNvPr>
          <p:cNvSpPr/>
          <p:nvPr/>
        </p:nvSpPr>
        <p:spPr>
          <a:xfrm>
            <a:off x="6764263" y="1894319"/>
            <a:ext cx="851566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3014;p46">
            <a:extLst>
              <a:ext uri="{FF2B5EF4-FFF2-40B4-BE49-F238E27FC236}">
                <a16:creationId xmlns="" xmlns:a16="http://schemas.microsoft.com/office/drawing/2014/main" id="{D507D6D3-972C-0D6E-81E6-BC01088A1AE2}"/>
              </a:ext>
            </a:extLst>
          </p:cNvPr>
          <p:cNvSpPr/>
          <p:nvPr/>
        </p:nvSpPr>
        <p:spPr>
          <a:xfrm>
            <a:off x="6166520" y="2553942"/>
            <a:ext cx="1350896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3014;p46">
            <a:extLst>
              <a:ext uri="{FF2B5EF4-FFF2-40B4-BE49-F238E27FC236}">
                <a16:creationId xmlns="" xmlns:a16="http://schemas.microsoft.com/office/drawing/2014/main" id="{067DE2BF-F8E1-F310-BD60-9243A6FD34AF}"/>
              </a:ext>
            </a:extLst>
          </p:cNvPr>
          <p:cNvSpPr/>
          <p:nvPr/>
        </p:nvSpPr>
        <p:spPr>
          <a:xfrm>
            <a:off x="7411000" y="3264187"/>
            <a:ext cx="301547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3014;p46">
            <a:extLst>
              <a:ext uri="{FF2B5EF4-FFF2-40B4-BE49-F238E27FC236}">
                <a16:creationId xmlns="" xmlns:a16="http://schemas.microsoft.com/office/drawing/2014/main" id="{F4DF2A62-079B-4463-14EC-DB06B82709FC}"/>
              </a:ext>
            </a:extLst>
          </p:cNvPr>
          <p:cNvSpPr/>
          <p:nvPr/>
        </p:nvSpPr>
        <p:spPr>
          <a:xfrm>
            <a:off x="7517416" y="2554041"/>
            <a:ext cx="195131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3014;p46">
            <a:extLst>
              <a:ext uri="{FF2B5EF4-FFF2-40B4-BE49-F238E27FC236}">
                <a16:creationId xmlns="" xmlns:a16="http://schemas.microsoft.com/office/drawing/2014/main" id="{62DA3520-1075-822C-7DCC-B1AD9AC43D47}"/>
              </a:ext>
            </a:extLst>
          </p:cNvPr>
          <p:cNvSpPr/>
          <p:nvPr/>
        </p:nvSpPr>
        <p:spPr>
          <a:xfrm>
            <a:off x="7615828" y="1894319"/>
            <a:ext cx="96717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3066;p47">
            <a:extLst>
              <a:ext uri="{FF2B5EF4-FFF2-40B4-BE49-F238E27FC236}">
                <a16:creationId xmlns="" xmlns:a16="http://schemas.microsoft.com/office/drawing/2014/main" id="{7372A9B5-95A5-AA21-703B-19B81077F8D1}"/>
              </a:ext>
            </a:extLst>
          </p:cNvPr>
          <p:cNvSpPr txBox="1"/>
          <p:nvPr/>
        </p:nvSpPr>
        <p:spPr>
          <a:xfrm>
            <a:off x="5967326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52%</a:t>
            </a:r>
            <a:endParaRPr lang="en-US" sz="1200" dirty="0">
              <a:sym typeface="Hind"/>
            </a:endParaRPr>
          </a:p>
        </p:txBody>
      </p:sp>
      <p:sp>
        <p:nvSpPr>
          <p:cNvPr id="280" name="Google Shape;3066;p47">
            <a:extLst>
              <a:ext uri="{FF2B5EF4-FFF2-40B4-BE49-F238E27FC236}">
                <a16:creationId xmlns="" xmlns:a16="http://schemas.microsoft.com/office/drawing/2014/main" id="{AA2ED036-CA95-EF46-BB08-D9B8AF4E9FB0}"/>
              </a:ext>
            </a:extLst>
          </p:cNvPr>
          <p:cNvSpPr txBox="1"/>
          <p:nvPr/>
        </p:nvSpPr>
        <p:spPr>
          <a:xfrm>
            <a:off x="7020047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40%</a:t>
            </a:r>
            <a:endParaRPr lang="en-US" sz="1200" dirty="0">
              <a:sym typeface="Hind"/>
            </a:endParaRPr>
          </a:p>
        </p:txBody>
      </p:sp>
      <p:sp>
        <p:nvSpPr>
          <p:cNvPr id="281" name="Google Shape;3066;p47">
            <a:extLst>
              <a:ext uri="{FF2B5EF4-FFF2-40B4-BE49-F238E27FC236}">
                <a16:creationId xmlns="" xmlns:a16="http://schemas.microsoft.com/office/drawing/2014/main" id="{A3091B0F-45C9-C477-7BA2-ED8DB25612E0}"/>
              </a:ext>
            </a:extLst>
          </p:cNvPr>
          <p:cNvSpPr txBox="1"/>
          <p:nvPr/>
        </p:nvSpPr>
        <p:spPr>
          <a:xfrm>
            <a:off x="7482814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8%</a:t>
            </a:r>
            <a:endParaRPr lang="en-US" sz="1200" dirty="0">
              <a:sym typeface="Hind"/>
            </a:endParaRPr>
          </a:p>
        </p:txBody>
      </p:sp>
      <p:sp>
        <p:nvSpPr>
          <p:cNvPr id="282" name="Google Shape;3066;p47">
            <a:extLst>
              <a:ext uri="{FF2B5EF4-FFF2-40B4-BE49-F238E27FC236}">
                <a16:creationId xmlns="" xmlns:a16="http://schemas.microsoft.com/office/drawing/2014/main" id="{96FF1847-5093-5A03-070D-F41AB4A51694}"/>
              </a:ext>
            </a:extLst>
          </p:cNvPr>
          <p:cNvSpPr txBox="1"/>
          <p:nvPr/>
        </p:nvSpPr>
        <p:spPr>
          <a:xfrm>
            <a:off x="6656259" y="2211477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60%</a:t>
            </a:r>
            <a:endParaRPr lang="en-US" sz="1200" dirty="0">
              <a:sym typeface="Hind"/>
            </a:endParaRPr>
          </a:p>
        </p:txBody>
      </p:sp>
      <p:sp>
        <p:nvSpPr>
          <p:cNvPr id="283" name="Google Shape;3066;p47">
            <a:extLst>
              <a:ext uri="{FF2B5EF4-FFF2-40B4-BE49-F238E27FC236}">
                <a16:creationId xmlns="" xmlns:a16="http://schemas.microsoft.com/office/drawing/2014/main" id="{4574817C-2D52-03A6-1F0A-26635A3D4DFF}"/>
              </a:ext>
            </a:extLst>
          </p:cNvPr>
          <p:cNvSpPr txBox="1"/>
          <p:nvPr/>
        </p:nvSpPr>
        <p:spPr>
          <a:xfrm>
            <a:off x="5673203" y="2211477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23%</a:t>
            </a:r>
            <a:endParaRPr lang="en-US" sz="1200" dirty="0">
              <a:sym typeface="Hind"/>
            </a:endParaRPr>
          </a:p>
        </p:txBody>
      </p:sp>
      <p:sp>
        <p:nvSpPr>
          <p:cNvPr id="284" name="Google Shape;3066;p47">
            <a:extLst>
              <a:ext uri="{FF2B5EF4-FFF2-40B4-BE49-F238E27FC236}">
                <a16:creationId xmlns="" xmlns:a16="http://schemas.microsoft.com/office/drawing/2014/main" id="{E7C59E3F-6154-C679-E3AD-DB6C50E9D470}"/>
              </a:ext>
            </a:extLst>
          </p:cNvPr>
          <p:cNvSpPr txBox="1"/>
          <p:nvPr/>
        </p:nvSpPr>
        <p:spPr>
          <a:xfrm>
            <a:off x="7358680" y="2202966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17%</a:t>
            </a:r>
            <a:endParaRPr lang="en-US" sz="1200" dirty="0">
              <a:sym typeface="Hind"/>
            </a:endParaRPr>
          </a:p>
        </p:txBody>
      </p:sp>
      <p:sp>
        <p:nvSpPr>
          <p:cNvPr id="285" name="Google Shape;3066;p47">
            <a:extLst>
              <a:ext uri="{FF2B5EF4-FFF2-40B4-BE49-F238E27FC236}">
                <a16:creationId xmlns="" xmlns:a16="http://schemas.microsoft.com/office/drawing/2014/main" id="{2CED6339-0320-A730-7B00-254E5AD3AFE8}"/>
              </a:ext>
            </a:extLst>
          </p:cNvPr>
          <p:cNvSpPr txBox="1"/>
          <p:nvPr/>
        </p:nvSpPr>
        <p:spPr>
          <a:xfrm>
            <a:off x="5507437" y="2926016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13%</a:t>
            </a:r>
            <a:endParaRPr lang="en-US" sz="1200" dirty="0">
              <a:sym typeface="Hind"/>
            </a:endParaRPr>
          </a:p>
        </p:txBody>
      </p:sp>
      <p:sp>
        <p:nvSpPr>
          <p:cNvPr id="286" name="Google Shape;3066;p47">
            <a:extLst>
              <a:ext uri="{FF2B5EF4-FFF2-40B4-BE49-F238E27FC236}">
                <a16:creationId xmlns="" xmlns:a16="http://schemas.microsoft.com/office/drawing/2014/main" id="{B9FD81A7-981E-AA48-BD39-DC1D0DEEAE1B}"/>
              </a:ext>
            </a:extLst>
          </p:cNvPr>
          <p:cNvSpPr txBox="1"/>
          <p:nvPr/>
        </p:nvSpPr>
        <p:spPr>
          <a:xfrm>
            <a:off x="6430836" y="2914871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66%</a:t>
            </a:r>
            <a:endParaRPr lang="en-US" sz="1200" dirty="0">
              <a:sym typeface="Hind"/>
            </a:endParaRPr>
          </a:p>
        </p:txBody>
      </p:sp>
      <p:sp>
        <p:nvSpPr>
          <p:cNvPr id="287" name="Google Shape;3066;p47">
            <a:extLst>
              <a:ext uri="{FF2B5EF4-FFF2-40B4-BE49-F238E27FC236}">
                <a16:creationId xmlns="" xmlns:a16="http://schemas.microsoft.com/office/drawing/2014/main" id="{80809FCE-C7AC-5198-0F88-7B4BD8F5CEA2}"/>
              </a:ext>
            </a:extLst>
          </p:cNvPr>
          <p:cNvSpPr txBox="1"/>
          <p:nvPr/>
        </p:nvSpPr>
        <p:spPr>
          <a:xfrm>
            <a:off x="7340618" y="2914871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21%</a:t>
            </a:r>
            <a:endParaRPr lang="en-US" sz="1200" dirty="0">
              <a:sym typeface="Hind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="" xmlns:a16="http://schemas.microsoft.com/office/drawing/2014/main" id="{742B439B-B72B-7F7A-18C7-DE42F3D1B6C5}"/>
              </a:ext>
            </a:extLst>
          </p:cNvPr>
          <p:cNvGrpSpPr/>
          <p:nvPr/>
        </p:nvGrpSpPr>
        <p:grpSpPr>
          <a:xfrm>
            <a:off x="5611416" y="3712451"/>
            <a:ext cx="2295415" cy="1059670"/>
            <a:chOff x="6129940" y="3616833"/>
            <a:chExt cx="2295415" cy="1059670"/>
          </a:xfrm>
        </p:grpSpPr>
        <p:sp>
          <p:nvSpPr>
            <p:cNvPr id="290" name="Google Shape;3066;p47">
              <a:extLst>
                <a:ext uri="{FF2B5EF4-FFF2-40B4-BE49-F238E27FC236}">
                  <a16:creationId xmlns="" xmlns:a16="http://schemas.microsoft.com/office/drawing/2014/main" id="{7AF773C8-5749-BF1F-6C8B-B5DCCB8C6B38}"/>
                </a:ext>
              </a:extLst>
            </p:cNvPr>
            <p:cNvSpPr txBox="1"/>
            <p:nvPr/>
          </p:nvSpPr>
          <p:spPr>
            <a:xfrm>
              <a:off x="6295399" y="3980892"/>
              <a:ext cx="2129956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Good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93" name="Google Shape;3066;p47">
              <a:extLst>
                <a:ext uri="{FF2B5EF4-FFF2-40B4-BE49-F238E27FC236}">
                  <a16:creationId xmlns="" xmlns:a16="http://schemas.microsoft.com/office/drawing/2014/main" id="{3CDDCE44-C1C8-1DD0-A1D6-798692008441}"/>
                </a:ext>
              </a:extLst>
            </p:cNvPr>
            <p:cNvSpPr txBox="1"/>
            <p:nvPr/>
          </p:nvSpPr>
          <p:spPr>
            <a:xfrm>
              <a:off x="6340316" y="3616833"/>
              <a:ext cx="1488075" cy="372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Average 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96" name="Google Shape;3066;p47">
              <a:extLst>
                <a:ext uri="{FF2B5EF4-FFF2-40B4-BE49-F238E27FC236}">
                  <a16:creationId xmlns="" xmlns:a16="http://schemas.microsoft.com/office/drawing/2014/main" id="{7B7A4E6F-D83A-9715-45CA-97F35A189A89}"/>
                </a:ext>
              </a:extLst>
            </p:cNvPr>
            <p:cNvSpPr txBox="1"/>
            <p:nvPr/>
          </p:nvSpPr>
          <p:spPr>
            <a:xfrm>
              <a:off x="6289838" y="4324442"/>
              <a:ext cx="2129956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Very Good 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97" name="Google Shape;4220;p68">
              <a:extLst>
                <a:ext uri="{FF2B5EF4-FFF2-40B4-BE49-F238E27FC236}">
                  <a16:creationId xmlns="" xmlns:a16="http://schemas.microsoft.com/office/drawing/2014/main" id="{BB6736CE-B6B0-8C5E-97AE-73D7A916014E}"/>
                </a:ext>
              </a:extLst>
            </p:cNvPr>
            <p:cNvSpPr/>
            <p:nvPr/>
          </p:nvSpPr>
          <p:spPr>
            <a:xfrm>
              <a:off x="6129940" y="3712998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FA8282"/>
            </a:solidFill>
            <a:ln>
              <a:solidFill>
                <a:srgbClr val="FA828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220;p68">
              <a:extLst>
                <a:ext uri="{FF2B5EF4-FFF2-40B4-BE49-F238E27FC236}">
                  <a16:creationId xmlns="" xmlns:a16="http://schemas.microsoft.com/office/drawing/2014/main" id="{C8DD138E-1083-BF4C-C39F-FB52014260D5}"/>
                </a:ext>
              </a:extLst>
            </p:cNvPr>
            <p:cNvSpPr/>
            <p:nvPr/>
          </p:nvSpPr>
          <p:spPr>
            <a:xfrm>
              <a:off x="6129940" y="4056548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C4EDFF"/>
            </a:solidFill>
            <a:ln>
              <a:solidFill>
                <a:srgbClr val="C4ED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220;p68">
              <a:extLst>
                <a:ext uri="{FF2B5EF4-FFF2-40B4-BE49-F238E27FC236}">
                  <a16:creationId xmlns="" xmlns:a16="http://schemas.microsoft.com/office/drawing/2014/main" id="{A847EB7E-418B-CCF7-4FA6-11C1D3CA0C44}"/>
                </a:ext>
              </a:extLst>
            </p:cNvPr>
            <p:cNvSpPr/>
            <p:nvPr/>
          </p:nvSpPr>
          <p:spPr>
            <a:xfrm>
              <a:off x="6129940" y="4396224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5FB8FF"/>
            </a:solidFill>
            <a:ln>
              <a:solidFill>
                <a:srgbClr val="5FB8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84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986B4AFF-0AF6-20A0-D47E-884009ECF80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Title 5">
            <a:extLst>
              <a:ext uri="{FF2B5EF4-FFF2-40B4-BE49-F238E27FC236}">
                <a16:creationId xmlns="" xmlns:a16="http://schemas.microsoft.com/office/drawing/2014/main" id="{2D2766FB-F7D4-40FF-13A6-F6B3F934A83B}"/>
              </a:ext>
            </a:extLst>
          </p:cNvPr>
          <p:cNvSpPr txBox="1">
            <a:spLocks/>
          </p:cNvSpPr>
          <p:nvPr/>
        </p:nvSpPr>
        <p:spPr>
          <a:xfrm>
            <a:off x="784083" y="36821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/>
              <a:t>CLUSTER ANALYSIS</a:t>
            </a:r>
            <a:endParaRPr lang="en-ID" dirty="0"/>
          </a:p>
        </p:txBody>
      </p:sp>
      <p:sp>
        <p:nvSpPr>
          <p:cNvPr id="14" name="Google Shape;3066;p47">
            <a:extLst>
              <a:ext uri="{FF2B5EF4-FFF2-40B4-BE49-F238E27FC236}">
                <a16:creationId xmlns="" xmlns:a16="http://schemas.microsoft.com/office/drawing/2014/main" id="{AF2CF40E-DD7F-5295-6C2C-AF37DFFE3933}"/>
              </a:ext>
            </a:extLst>
          </p:cNvPr>
          <p:cNvSpPr txBox="1"/>
          <p:nvPr/>
        </p:nvSpPr>
        <p:spPr>
          <a:xfrm>
            <a:off x="5288360" y="1420193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REMODELING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" name="Google Shape;3066;p47">
            <a:extLst>
              <a:ext uri="{FF2B5EF4-FFF2-40B4-BE49-F238E27FC236}">
                <a16:creationId xmlns="" xmlns:a16="http://schemas.microsoft.com/office/drawing/2014/main" id="{0EAA1D0A-2196-3441-99E5-64CDED37B0C8}"/>
              </a:ext>
            </a:extLst>
          </p:cNvPr>
          <p:cNvSpPr txBox="1"/>
          <p:nvPr/>
        </p:nvSpPr>
        <p:spPr>
          <a:xfrm>
            <a:off x="2014768" y="1409319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" name="Google Shape;10156;p78">
            <a:extLst>
              <a:ext uri="{FF2B5EF4-FFF2-40B4-BE49-F238E27FC236}">
                <a16:creationId xmlns="" xmlns:a16="http://schemas.microsoft.com/office/drawing/2014/main" id="{FB1648C7-09C0-0FF4-9C18-74D1098FE699}"/>
              </a:ext>
            </a:extLst>
          </p:cNvPr>
          <p:cNvGrpSpPr/>
          <p:nvPr/>
        </p:nvGrpSpPr>
        <p:grpSpPr>
          <a:xfrm>
            <a:off x="1559445" y="1070167"/>
            <a:ext cx="461045" cy="459589"/>
            <a:chOff x="-47524975" y="3569100"/>
            <a:chExt cx="300875" cy="299925"/>
          </a:xfrm>
          <a:solidFill>
            <a:srgbClr val="0E2A47"/>
          </a:solidFill>
        </p:grpSpPr>
        <p:sp>
          <p:nvSpPr>
            <p:cNvPr id="3" name="Google Shape;10157;p78">
              <a:extLst>
                <a:ext uri="{FF2B5EF4-FFF2-40B4-BE49-F238E27FC236}">
                  <a16:creationId xmlns="" xmlns:a16="http://schemas.microsoft.com/office/drawing/2014/main" id="{43871D2D-9E13-F998-A4B6-4A77D7B03E9B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58;p78">
              <a:extLst>
                <a:ext uri="{FF2B5EF4-FFF2-40B4-BE49-F238E27FC236}">
                  <a16:creationId xmlns="" xmlns:a16="http://schemas.microsoft.com/office/drawing/2014/main" id="{6E0A88EB-E857-03A9-82DB-8C97E4AC623F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59;p78">
              <a:extLst>
                <a:ext uri="{FF2B5EF4-FFF2-40B4-BE49-F238E27FC236}">
                  <a16:creationId xmlns="" xmlns:a16="http://schemas.microsoft.com/office/drawing/2014/main" id="{396CB75D-BF92-4335-3337-CC4FAC898406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60;p78">
              <a:extLst>
                <a:ext uri="{FF2B5EF4-FFF2-40B4-BE49-F238E27FC236}">
                  <a16:creationId xmlns="" xmlns:a16="http://schemas.microsoft.com/office/drawing/2014/main" id="{E417ECC6-EC46-F066-8B64-E7BD932387CD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61;p78">
              <a:extLst>
                <a:ext uri="{FF2B5EF4-FFF2-40B4-BE49-F238E27FC236}">
                  <a16:creationId xmlns="" xmlns:a16="http://schemas.microsoft.com/office/drawing/2014/main" id="{5E2236AA-9200-840A-89E0-DFA6F9BBB4F2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8935;p76">
            <a:extLst>
              <a:ext uri="{FF2B5EF4-FFF2-40B4-BE49-F238E27FC236}">
                <a16:creationId xmlns="" xmlns:a16="http://schemas.microsoft.com/office/drawing/2014/main" id="{2E3FCB45-CAF1-986E-2254-AA057B140540}"/>
              </a:ext>
            </a:extLst>
          </p:cNvPr>
          <p:cNvGrpSpPr/>
          <p:nvPr/>
        </p:nvGrpSpPr>
        <p:grpSpPr>
          <a:xfrm>
            <a:off x="1412343" y="2023466"/>
            <a:ext cx="368186" cy="366364"/>
            <a:chOff x="-62151950" y="4111775"/>
            <a:chExt cx="318225" cy="316650"/>
          </a:xfrm>
        </p:grpSpPr>
        <p:sp>
          <p:nvSpPr>
            <p:cNvPr id="31" name="Google Shape;8936;p76">
              <a:extLst>
                <a:ext uri="{FF2B5EF4-FFF2-40B4-BE49-F238E27FC236}">
                  <a16:creationId xmlns="" xmlns:a16="http://schemas.microsoft.com/office/drawing/2014/main" id="{32EEDEE3-F1D9-27A4-C7D8-85931BAD51FD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937;p76">
              <a:extLst>
                <a:ext uri="{FF2B5EF4-FFF2-40B4-BE49-F238E27FC236}">
                  <a16:creationId xmlns="" xmlns:a16="http://schemas.microsoft.com/office/drawing/2014/main" id="{5B3381B5-8FF0-8E9F-2013-216DEE7B5160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938;p76">
              <a:extLst>
                <a:ext uri="{FF2B5EF4-FFF2-40B4-BE49-F238E27FC236}">
                  <a16:creationId xmlns="" xmlns:a16="http://schemas.microsoft.com/office/drawing/2014/main" id="{C276544E-A05A-CA6E-A7BF-788410A3CC8E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939;p76">
              <a:extLst>
                <a:ext uri="{FF2B5EF4-FFF2-40B4-BE49-F238E27FC236}">
                  <a16:creationId xmlns="" xmlns:a16="http://schemas.microsoft.com/office/drawing/2014/main" id="{DC4A8FAD-3E17-E1E4-8ECF-B470185A220C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8935;p76">
            <a:extLst>
              <a:ext uri="{FF2B5EF4-FFF2-40B4-BE49-F238E27FC236}">
                <a16:creationId xmlns="" xmlns:a16="http://schemas.microsoft.com/office/drawing/2014/main" id="{DA71A1D4-2583-CBE0-D44C-54FEEFC7BB0C}"/>
              </a:ext>
            </a:extLst>
          </p:cNvPr>
          <p:cNvGrpSpPr/>
          <p:nvPr/>
        </p:nvGrpSpPr>
        <p:grpSpPr>
          <a:xfrm>
            <a:off x="1412343" y="2733770"/>
            <a:ext cx="368186" cy="366364"/>
            <a:chOff x="-62151950" y="4111775"/>
            <a:chExt cx="318225" cy="316650"/>
          </a:xfrm>
        </p:grpSpPr>
        <p:sp>
          <p:nvSpPr>
            <p:cNvPr id="233" name="Google Shape;8936;p76">
              <a:extLst>
                <a:ext uri="{FF2B5EF4-FFF2-40B4-BE49-F238E27FC236}">
                  <a16:creationId xmlns="" xmlns:a16="http://schemas.microsoft.com/office/drawing/2014/main" id="{531FACD2-B1FD-63B5-C5C3-C7CCA213017A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937;p76">
              <a:extLst>
                <a:ext uri="{FF2B5EF4-FFF2-40B4-BE49-F238E27FC236}">
                  <a16:creationId xmlns="" xmlns:a16="http://schemas.microsoft.com/office/drawing/2014/main" id="{9DEA7509-EF0D-CACB-B581-63E80AA329D6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938;p76">
              <a:extLst>
                <a:ext uri="{FF2B5EF4-FFF2-40B4-BE49-F238E27FC236}">
                  <a16:creationId xmlns="" xmlns:a16="http://schemas.microsoft.com/office/drawing/2014/main" id="{9205602C-1CFD-508E-E47E-78A15C5D77C6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939;p76">
              <a:extLst>
                <a:ext uri="{FF2B5EF4-FFF2-40B4-BE49-F238E27FC236}">
                  <a16:creationId xmlns="" xmlns:a16="http://schemas.microsoft.com/office/drawing/2014/main" id="{7F37662F-FD04-4AFF-23CA-52C735CCD0C9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8935;p76">
            <a:extLst>
              <a:ext uri="{FF2B5EF4-FFF2-40B4-BE49-F238E27FC236}">
                <a16:creationId xmlns="" xmlns:a16="http://schemas.microsoft.com/office/drawing/2014/main" id="{542B9FD3-79E2-891F-FB36-ECB1D49CB893}"/>
              </a:ext>
            </a:extLst>
          </p:cNvPr>
          <p:cNvGrpSpPr/>
          <p:nvPr/>
        </p:nvGrpSpPr>
        <p:grpSpPr>
          <a:xfrm>
            <a:off x="1412343" y="3547046"/>
            <a:ext cx="368186" cy="366364"/>
            <a:chOff x="-62151950" y="4111775"/>
            <a:chExt cx="318225" cy="316650"/>
          </a:xfrm>
        </p:grpSpPr>
        <p:sp>
          <p:nvSpPr>
            <p:cNvPr id="251" name="Google Shape;8936;p76">
              <a:extLst>
                <a:ext uri="{FF2B5EF4-FFF2-40B4-BE49-F238E27FC236}">
                  <a16:creationId xmlns="" xmlns:a16="http://schemas.microsoft.com/office/drawing/2014/main" id="{D8CE0142-61B8-3566-A2DC-F7683AD24611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937;p76">
              <a:extLst>
                <a:ext uri="{FF2B5EF4-FFF2-40B4-BE49-F238E27FC236}">
                  <a16:creationId xmlns="" xmlns:a16="http://schemas.microsoft.com/office/drawing/2014/main" id="{345660D7-EB5E-DABC-385D-BA387837B962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938;p76">
              <a:extLst>
                <a:ext uri="{FF2B5EF4-FFF2-40B4-BE49-F238E27FC236}">
                  <a16:creationId xmlns="" xmlns:a16="http://schemas.microsoft.com/office/drawing/2014/main" id="{604E4D27-0256-D46E-4F45-42490195BD1B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939;p76">
              <a:extLst>
                <a:ext uri="{FF2B5EF4-FFF2-40B4-BE49-F238E27FC236}">
                  <a16:creationId xmlns="" xmlns:a16="http://schemas.microsoft.com/office/drawing/2014/main" id="{5094C918-ABD8-CEDA-908A-98E38A3396B5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3066;p47">
            <a:extLst>
              <a:ext uri="{FF2B5EF4-FFF2-40B4-BE49-F238E27FC236}">
                <a16:creationId xmlns="" xmlns:a16="http://schemas.microsoft.com/office/drawing/2014/main" id="{DD5F1AF9-6D3F-166D-912B-71172FEF446F}"/>
              </a:ext>
            </a:extLst>
          </p:cNvPr>
          <p:cNvSpPr txBox="1"/>
          <p:nvPr/>
        </p:nvSpPr>
        <p:spPr>
          <a:xfrm>
            <a:off x="1893201" y="2180043"/>
            <a:ext cx="1819704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Lower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1100 – 1650 sqft</a:t>
            </a:r>
            <a:r>
              <a:rPr lang="id-ID" sz="1600" dirty="0">
                <a:sym typeface="Lato Black"/>
              </a:rPr>
              <a:t> </a:t>
            </a:r>
            <a:endParaRPr lang="en-US" sz="1600" dirty="0">
              <a:sym typeface="Hind"/>
            </a:endParaRPr>
          </a:p>
        </p:txBody>
      </p:sp>
      <p:sp>
        <p:nvSpPr>
          <p:cNvPr id="192" name="Google Shape;3066;p47">
            <a:extLst>
              <a:ext uri="{FF2B5EF4-FFF2-40B4-BE49-F238E27FC236}">
                <a16:creationId xmlns="" xmlns:a16="http://schemas.microsoft.com/office/drawing/2014/main" id="{408F0746-137D-9D2D-3B24-1125F67DA487}"/>
              </a:ext>
            </a:extLst>
          </p:cNvPr>
          <p:cNvSpPr txBox="1"/>
          <p:nvPr/>
        </p:nvSpPr>
        <p:spPr>
          <a:xfrm>
            <a:off x="1870292" y="2883540"/>
            <a:ext cx="1819704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Middle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1440 – 1950 sqft</a:t>
            </a:r>
            <a:r>
              <a:rPr lang="id-ID" sz="1600" dirty="0">
                <a:sym typeface="Lato Black"/>
              </a:rPr>
              <a:t> </a:t>
            </a:r>
            <a:endParaRPr lang="en-US" sz="1600" dirty="0">
              <a:sym typeface="Hind"/>
            </a:endParaRPr>
          </a:p>
        </p:txBody>
      </p:sp>
      <p:sp>
        <p:nvSpPr>
          <p:cNvPr id="193" name="Google Shape;3066;p47">
            <a:extLst>
              <a:ext uri="{FF2B5EF4-FFF2-40B4-BE49-F238E27FC236}">
                <a16:creationId xmlns="" xmlns:a16="http://schemas.microsoft.com/office/drawing/2014/main" id="{4D40EC33-F989-31C6-AFA2-04034F9785FF}"/>
              </a:ext>
            </a:extLst>
          </p:cNvPr>
          <p:cNvSpPr txBox="1"/>
          <p:nvPr/>
        </p:nvSpPr>
        <p:spPr>
          <a:xfrm>
            <a:off x="1893201" y="3691826"/>
            <a:ext cx="1819704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b="1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Upper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Hind" panose="02000000000000000000" pitchFamily="2" charset="0"/>
                <a:cs typeface="Hind" panose="02000000000000000000" pitchFamily="2" charset="0"/>
                <a:sym typeface="Lato Black"/>
              </a:rPr>
              <a:t>1800 – 2550 sqft</a:t>
            </a:r>
            <a:r>
              <a:rPr lang="id-ID" sz="1600" dirty="0">
                <a:sym typeface="Lato Black"/>
              </a:rPr>
              <a:t> </a:t>
            </a:r>
            <a:endParaRPr lang="en-US" sz="1600" dirty="0">
              <a:sym typeface="Hind"/>
            </a:endParaRPr>
          </a:p>
        </p:txBody>
      </p:sp>
      <p:grpSp>
        <p:nvGrpSpPr>
          <p:cNvPr id="271" name="Group 270">
            <a:extLst>
              <a:ext uri="{FF2B5EF4-FFF2-40B4-BE49-F238E27FC236}">
                <a16:creationId xmlns="" xmlns:a16="http://schemas.microsoft.com/office/drawing/2014/main" id="{C1C5E939-030E-34DF-D136-ADB57375AA16}"/>
              </a:ext>
            </a:extLst>
          </p:cNvPr>
          <p:cNvGrpSpPr/>
          <p:nvPr/>
        </p:nvGrpSpPr>
        <p:grpSpPr>
          <a:xfrm>
            <a:off x="5611416" y="3723209"/>
            <a:ext cx="2295415" cy="1081186"/>
            <a:chOff x="6129940" y="3627591"/>
            <a:chExt cx="2295415" cy="1081186"/>
          </a:xfrm>
        </p:grpSpPr>
        <p:sp>
          <p:nvSpPr>
            <p:cNvPr id="272" name="Google Shape;3066;p47">
              <a:extLst>
                <a:ext uri="{FF2B5EF4-FFF2-40B4-BE49-F238E27FC236}">
                  <a16:creationId xmlns="" xmlns:a16="http://schemas.microsoft.com/office/drawing/2014/main" id="{2062D40A-027A-478E-B5EB-2408E0B3E104}"/>
                </a:ext>
              </a:extLst>
            </p:cNvPr>
            <p:cNvSpPr txBox="1"/>
            <p:nvPr/>
          </p:nvSpPr>
          <p:spPr>
            <a:xfrm>
              <a:off x="6295399" y="4002408"/>
              <a:ext cx="2129956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1971 – 2000 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73" name="Google Shape;3066;p47">
              <a:extLst>
                <a:ext uri="{FF2B5EF4-FFF2-40B4-BE49-F238E27FC236}">
                  <a16:creationId xmlns="" xmlns:a16="http://schemas.microsoft.com/office/drawing/2014/main" id="{3B53952C-0A85-E484-1926-BEB038760AA4}"/>
                </a:ext>
              </a:extLst>
            </p:cNvPr>
            <p:cNvSpPr txBox="1"/>
            <p:nvPr/>
          </p:nvSpPr>
          <p:spPr>
            <a:xfrm>
              <a:off x="6329558" y="3627591"/>
              <a:ext cx="1848032" cy="372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No Remodeling 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74" name="Google Shape;3066;p47">
              <a:extLst>
                <a:ext uri="{FF2B5EF4-FFF2-40B4-BE49-F238E27FC236}">
                  <a16:creationId xmlns="" xmlns:a16="http://schemas.microsoft.com/office/drawing/2014/main" id="{00CAA778-B642-AFB7-7804-7385AAC41E2A}"/>
                </a:ext>
              </a:extLst>
            </p:cNvPr>
            <p:cNvSpPr txBox="1"/>
            <p:nvPr/>
          </p:nvSpPr>
          <p:spPr>
            <a:xfrm>
              <a:off x="6289838" y="4356716"/>
              <a:ext cx="2129956" cy="352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id-ID" sz="1600" dirty="0">
                  <a:latin typeface="Hind" panose="02000000000000000000" pitchFamily="2" charset="0"/>
                  <a:cs typeface="Hind" panose="02000000000000000000" pitchFamily="2" charset="0"/>
                  <a:sym typeface="Lato Black"/>
                </a:rPr>
                <a:t>&gt; 2000</a:t>
              </a:r>
              <a:endParaRPr lang="en-US" sz="1600" dirty="0">
                <a:latin typeface="Hind" panose="02000000000000000000" pitchFamily="2" charset="0"/>
                <a:cs typeface="Hind" panose="02000000000000000000" pitchFamily="2" charset="0"/>
                <a:sym typeface="Hind"/>
              </a:endParaRPr>
            </a:p>
          </p:txBody>
        </p:sp>
        <p:sp>
          <p:nvSpPr>
            <p:cNvPr id="275" name="Google Shape;4220;p68">
              <a:extLst>
                <a:ext uri="{FF2B5EF4-FFF2-40B4-BE49-F238E27FC236}">
                  <a16:creationId xmlns="" xmlns:a16="http://schemas.microsoft.com/office/drawing/2014/main" id="{4FC90F7A-EC89-DC63-8C67-D5631B762213}"/>
                </a:ext>
              </a:extLst>
            </p:cNvPr>
            <p:cNvSpPr/>
            <p:nvPr/>
          </p:nvSpPr>
          <p:spPr>
            <a:xfrm>
              <a:off x="6129940" y="3712998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FA8282"/>
            </a:solidFill>
            <a:ln>
              <a:solidFill>
                <a:srgbClr val="FA828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220;p68">
              <a:extLst>
                <a:ext uri="{FF2B5EF4-FFF2-40B4-BE49-F238E27FC236}">
                  <a16:creationId xmlns="" xmlns:a16="http://schemas.microsoft.com/office/drawing/2014/main" id="{89797068-80ED-CABB-2852-D654EF03669E}"/>
                </a:ext>
              </a:extLst>
            </p:cNvPr>
            <p:cNvSpPr/>
            <p:nvPr/>
          </p:nvSpPr>
          <p:spPr>
            <a:xfrm>
              <a:off x="6129940" y="4056548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C4EDFF"/>
            </a:solidFill>
            <a:ln>
              <a:solidFill>
                <a:srgbClr val="C4ED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220;p68">
              <a:extLst>
                <a:ext uri="{FF2B5EF4-FFF2-40B4-BE49-F238E27FC236}">
                  <a16:creationId xmlns="" xmlns:a16="http://schemas.microsoft.com/office/drawing/2014/main" id="{99E172B9-6390-F664-27AD-428A17ADBDB4}"/>
                </a:ext>
              </a:extLst>
            </p:cNvPr>
            <p:cNvSpPr/>
            <p:nvPr/>
          </p:nvSpPr>
          <p:spPr>
            <a:xfrm>
              <a:off x="6129940" y="4396224"/>
              <a:ext cx="159897" cy="13266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5FB8FF"/>
            </a:solidFill>
            <a:ln>
              <a:solidFill>
                <a:srgbClr val="5FB8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3003;p46">
            <a:extLst>
              <a:ext uri="{FF2B5EF4-FFF2-40B4-BE49-F238E27FC236}">
                <a16:creationId xmlns="" xmlns:a16="http://schemas.microsoft.com/office/drawing/2014/main" id="{E718636F-10E4-32AC-E97B-98415F82D753}"/>
              </a:ext>
            </a:extLst>
          </p:cNvPr>
          <p:cNvSpPr txBox="1"/>
          <p:nvPr/>
        </p:nvSpPr>
        <p:spPr>
          <a:xfrm>
            <a:off x="4626181" y="1861786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Lower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79" name="Google Shape;3004;p46">
            <a:extLst>
              <a:ext uri="{FF2B5EF4-FFF2-40B4-BE49-F238E27FC236}">
                <a16:creationId xmlns="" xmlns:a16="http://schemas.microsoft.com/office/drawing/2014/main" id="{9A91D9FC-41CF-04D2-E3FD-8AB4AE2C5F64}"/>
              </a:ext>
            </a:extLst>
          </p:cNvPr>
          <p:cNvSpPr txBox="1"/>
          <p:nvPr/>
        </p:nvSpPr>
        <p:spPr>
          <a:xfrm>
            <a:off x="4626181" y="2514299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Middle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0" name="Google Shape;3004;p46">
            <a:extLst>
              <a:ext uri="{FF2B5EF4-FFF2-40B4-BE49-F238E27FC236}">
                <a16:creationId xmlns="" xmlns:a16="http://schemas.microsoft.com/office/drawing/2014/main" id="{569F163E-7755-2642-23D7-535FD600C6FB}"/>
              </a:ext>
            </a:extLst>
          </p:cNvPr>
          <p:cNvSpPr txBox="1"/>
          <p:nvPr/>
        </p:nvSpPr>
        <p:spPr>
          <a:xfrm>
            <a:off x="4636083" y="3229142"/>
            <a:ext cx="105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Upper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1" name="Google Shape;3007;p46">
            <a:extLst>
              <a:ext uri="{FF2B5EF4-FFF2-40B4-BE49-F238E27FC236}">
                <a16:creationId xmlns="" xmlns:a16="http://schemas.microsoft.com/office/drawing/2014/main" id="{AE7A21F8-BF38-DB53-782F-F6B18E8FAE68}"/>
              </a:ext>
            </a:extLst>
          </p:cNvPr>
          <p:cNvSpPr/>
          <p:nvPr/>
        </p:nvSpPr>
        <p:spPr>
          <a:xfrm>
            <a:off x="5655518" y="1894333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3008;p46">
            <a:extLst>
              <a:ext uri="{FF2B5EF4-FFF2-40B4-BE49-F238E27FC236}">
                <a16:creationId xmlns="" xmlns:a16="http://schemas.microsoft.com/office/drawing/2014/main" id="{FC558EE2-B926-E598-98CF-9C33A5B877A0}"/>
              </a:ext>
            </a:extLst>
          </p:cNvPr>
          <p:cNvSpPr/>
          <p:nvPr/>
        </p:nvSpPr>
        <p:spPr>
          <a:xfrm>
            <a:off x="5655518" y="1894319"/>
            <a:ext cx="1229377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3010;p46">
            <a:extLst>
              <a:ext uri="{FF2B5EF4-FFF2-40B4-BE49-F238E27FC236}">
                <a16:creationId xmlns="" xmlns:a16="http://schemas.microsoft.com/office/drawing/2014/main" id="{58DA4451-F8AB-91BE-14BA-40CB82CF5539}"/>
              </a:ext>
            </a:extLst>
          </p:cNvPr>
          <p:cNvSpPr/>
          <p:nvPr/>
        </p:nvSpPr>
        <p:spPr>
          <a:xfrm>
            <a:off x="5655518" y="2553955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3011;p46">
            <a:extLst>
              <a:ext uri="{FF2B5EF4-FFF2-40B4-BE49-F238E27FC236}">
                <a16:creationId xmlns="" xmlns:a16="http://schemas.microsoft.com/office/drawing/2014/main" id="{478B797C-5298-5491-6386-ACEB71C9233B}"/>
              </a:ext>
            </a:extLst>
          </p:cNvPr>
          <p:cNvSpPr/>
          <p:nvPr/>
        </p:nvSpPr>
        <p:spPr>
          <a:xfrm>
            <a:off x="5655517" y="2553942"/>
            <a:ext cx="567581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3013;p46">
            <a:extLst>
              <a:ext uri="{FF2B5EF4-FFF2-40B4-BE49-F238E27FC236}">
                <a16:creationId xmlns="" xmlns:a16="http://schemas.microsoft.com/office/drawing/2014/main" id="{8E1F3D86-5209-D55B-93A8-7C2AE94AF8B8}"/>
              </a:ext>
            </a:extLst>
          </p:cNvPr>
          <p:cNvSpPr/>
          <p:nvPr/>
        </p:nvSpPr>
        <p:spPr>
          <a:xfrm>
            <a:off x="5655518" y="3264195"/>
            <a:ext cx="2057029" cy="2961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3014;p46">
            <a:extLst>
              <a:ext uri="{FF2B5EF4-FFF2-40B4-BE49-F238E27FC236}">
                <a16:creationId xmlns="" xmlns:a16="http://schemas.microsoft.com/office/drawing/2014/main" id="{81BBC1C2-9948-D89A-C02F-47339015F921}"/>
              </a:ext>
            </a:extLst>
          </p:cNvPr>
          <p:cNvSpPr/>
          <p:nvPr/>
        </p:nvSpPr>
        <p:spPr>
          <a:xfrm>
            <a:off x="5655519" y="3264187"/>
            <a:ext cx="428691" cy="296158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3014;p46">
            <a:extLst>
              <a:ext uri="{FF2B5EF4-FFF2-40B4-BE49-F238E27FC236}">
                <a16:creationId xmlns="" xmlns:a16="http://schemas.microsoft.com/office/drawing/2014/main" id="{C826A9C9-78FE-E081-1986-83B65E866BB2}"/>
              </a:ext>
            </a:extLst>
          </p:cNvPr>
          <p:cNvSpPr/>
          <p:nvPr/>
        </p:nvSpPr>
        <p:spPr>
          <a:xfrm>
            <a:off x="6084211" y="3264095"/>
            <a:ext cx="346624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3014;p46">
            <a:extLst>
              <a:ext uri="{FF2B5EF4-FFF2-40B4-BE49-F238E27FC236}">
                <a16:creationId xmlns="" xmlns:a16="http://schemas.microsoft.com/office/drawing/2014/main" id="{D8ACCA65-B40E-CD74-EC8C-6CEAD8B8B326}"/>
              </a:ext>
            </a:extLst>
          </p:cNvPr>
          <p:cNvSpPr/>
          <p:nvPr/>
        </p:nvSpPr>
        <p:spPr>
          <a:xfrm>
            <a:off x="6884897" y="1894319"/>
            <a:ext cx="178776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3014;p46">
            <a:extLst>
              <a:ext uri="{FF2B5EF4-FFF2-40B4-BE49-F238E27FC236}">
                <a16:creationId xmlns="" xmlns:a16="http://schemas.microsoft.com/office/drawing/2014/main" id="{FFCA7B2B-7635-5E5F-070B-4C0786B5F6C2}"/>
              </a:ext>
            </a:extLst>
          </p:cNvPr>
          <p:cNvSpPr/>
          <p:nvPr/>
        </p:nvSpPr>
        <p:spPr>
          <a:xfrm>
            <a:off x="6223098" y="2553942"/>
            <a:ext cx="268305" cy="296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3014;p46">
            <a:extLst>
              <a:ext uri="{FF2B5EF4-FFF2-40B4-BE49-F238E27FC236}">
                <a16:creationId xmlns="" xmlns:a16="http://schemas.microsoft.com/office/drawing/2014/main" id="{6334D723-B72F-4A5A-70EE-BDE8CA38E4E2}"/>
              </a:ext>
            </a:extLst>
          </p:cNvPr>
          <p:cNvSpPr/>
          <p:nvPr/>
        </p:nvSpPr>
        <p:spPr>
          <a:xfrm>
            <a:off x="6417220" y="3264187"/>
            <a:ext cx="1295328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3014;p46">
            <a:extLst>
              <a:ext uri="{FF2B5EF4-FFF2-40B4-BE49-F238E27FC236}">
                <a16:creationId xmlns="" xmlns:a16="http://schemas.microsoft.com/office/drawing/2014/main" id="{161936E4-9ED3-5959-C103-FF325F0748F5}"/>
              </a:ext>
            </a:extLst>
          </p:cNvPr>
          <p:cNvSpPr/>
          <p:nvPr/>
        </p:nvSpPr>
        <p:spPr>
          <a:xfrm>
            <a:off x="6491404" y="2554041"/>
            <a:ext cx="1221144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3014;p46">
            <a:extLst>
              <a:ext uri="{FF2B5EF4-FFF2-40B4-BE49-F238E27FC236}">
                <a16:creationId xmlns="" xmlns:a16="http://schemas.microsoft.com/office/drawing/2014/main" id="{F02577A9-2780-E8C0-FB35-CC46C6E04813}"/>
              </a:ext>
            </a:extLst>
          </p:cNvPr>
          <p:cNvSpPr/>
          <p:nvPr/>
        </p:nvSpPr>
        <p:spPr>
          <a:xfrm>
            <a:off x="7063673" y="1894319"/>
            <a:ext cx="648873" cy="2961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>
            <a:solidFill>
              <a:schemeClr val="accent4">
                <a:lumMod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3066;p47">
            <a:extLst>
              <a:ext uri="{FF2B5EF4-FFF2-40B4-BE49-F238E27FC236}">
                <a16:creationId xmlns="" xmlns:a16="http://schemas.microsoft.com/office/drawing/2014/main" id="{AF56B23D-2C2A-C51C-03A5-AA5D7057DB3A}"/>
              </a:ext>
            </a:extLst>
          </p:cNvPr>
          <p:cNvSpPr txBox="1"/>
          <p:nvPr/>
        </p:nvSpPr>
        <p:spPr>
          <a:xfrm>
            <a:off x="5967326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52%</a:t>
            </a:r>
            <a:endParaRPr lang="en-US" sz="1200" dirty="0">
              <a:sym typeface="Hind"/>
            </a:endParaRPr>
          </a:p>
        </p:txBody>
      </p:sp>
      <p:sp>
        <p:nvSpPr>
          <p:cNvPr id="294" name="Google Shape;3066;p47">
            <a:extLst>
              <a:ext uri="{FF2B5EF4-FFF2-40B4-BE49-F238E27FC236}">
                <a16:creationId xmlns="" xmlns:a16="http://schemas.microsoft.com/office/drawing/2014/main" id="{113C58AA-DDB1-29CB-1EA0-FCA500B3A86B}"/>
              </a:ext>
            </a:extLst>
          </p:cNvPr>
          <p:cNvSpPr txBox="1"/>
          <p:nvPr/>
        </p:nvSpPr>
        <p:spPr>
          <a:xfrm>
            <a:off x="6761173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10%</a:t>
            </a:r>
            <a:endParaRPr lang="en-US" sz="1200" dirty="0">
              <a:sym typeface="Hind"/>
            </a:endParaRPr>
          </a:p>
        </p:txBody>
      </p:sp>
      <p:sp>
        <p:nvSpPr>
          <p:cNvPr id="295" name="Google Shape;3066;p47">
            <a:extLst>
              <a:ext uri="{FF2B5EF4-FFF2-40B4-BE49-F238E27FC236}">
                <a16:creationId xmlns="" xmlns:a16="http://schemas.microsoft.com/office/drawing/2014/main" id="{A6F4FBE2-CEFA-9908-3473-88BB30713682}"/>
              </a:ext>
            </a:extLst>
          </p:cNvPr>
          <p:cNvSpPr txBox="1"/>
          <p:nvPr/>
        </p:nvSpPr>
        <p:spPr>
          <a:xfrm>
            <a:off x="7197948" y="1556432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38%</a:t>
            </a:r>
            <a:endParaRPr lang="en-US" sz="1200" dirty="0">
              <a:sym typeface="Hind"/>
            </a:endParaRPr>
          </a:p>
        </p:txBody>
      </p:sp>
      <p:sp>
        <p:nvSpPr>
          <p:cNvPr id="296" name="Google Shape;3066;p47">
            <a:extLst>
              <a:ext uri="{FF2B5EF4-FFF2-40B4-BE49-F238E27FC236}">
                <a16:creationId xmlns="" xmlns:a16="http://schemas.microsoft.com/office/drawing/2014/main" id="{4E37BE8A-3EE5-E287-AF60-73F9BF1551C8}"/>
              </a:ext>
            </a:extLst>
          </p:cNvPr>
          <p:cNvSpPr txBox="1"/>
          <p:nvPr/>
        </p:nvSpPr>
        <p:spPr>
          <a:xfrm>
            <a:off x="6155079" y="2211477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11%</a:t>
            </a:r>
            <a:endParaRPr lang="en-US" sz="1200" dirty="0">
              <a:sym typeface="Hind"/>
            </a:endParaRPr>
          </a:p>
        </p:txBody>
      </p:sp>
      <p:sp>
        <p:nvSpPr>
          <p:cNvPr id="297" name="Google Shape;3066;p47">
            <a:extLst>
              <a:ext uri="{FF2B5EF4-FFF2-40B4-BE49-F238E27FC236}">
                <a16:creationId xmlns="" xmlns:a16="http://schemas.microsoft.com/office/drawing/2014/main" id="{B1C31032-4E24-A4D3-CF7C-2EA5EB4E7485}"/>
              </a:ext>
            </a:extLst>
          </p:cNvPr>
          <p:cNvSpPr txBox="1"/>
          <p:nvPr/>
        </p:nvSpPr>
        <p:spPr>
          <a:xfrm>
            <a:off x="5714130" y="2211477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27%</a:t>
            </a:r>
            <a:endParaRPr lang="en-US" sz="1200" dirty="0">
              <a:sym typeface="Hind"/>
            </a:endParaRPr>
          </a:p>
        </p:txBody>
      </p:sp>
      <p:sp>
        <p:nvSpPr>
          <p:cNvPr id="298" name="Google Shape;3066;p47">
            <a:extLst>
              <a:ext uri="{FF2B5EF4-FFF2-40B4-BE49-F238E27FC236}">
                <a16:creationId xmlns="" xmlns:a16="http://schemas.microsoft.com/office/drawing/2014/main" id="{744F2454-830F-9217-ED1A-7569CFFC3FD7}"/>
              </a:ext>
            </a:extLst>
          </p:cNvPr>
          <p:cNvSpPr txBox="1"/>
          <p:nvPr/>
        </p:nvSpPr>
        <p:spPr>
          <a:xfrm>
            <a:off x="6878626" y="2202966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62%</a:t>
            </a:r>
            <a:endParaRPr lang="en-US" sz="1200" dirty="0">
              <a:sym typeface="Hind"/>
            </a:endParaRPr>
          </a:p>
        </p:txBody>
      </p:sp>
      <p:sp>
        <p:nvSpPr>
          <p:cNvPr id="299" name="Google Shape;3066;p47">
            <a:extLst>
              <a:ext uri="{FF2B5EF4-FFF2-40B4-BE49-F238E27FC236}">
                <a16:creationId xmlns="" xmlns:a16="http://schemas.microsoft.com/office/drawing/2014/main" id="{F0343A86-70D6-6799-4FFB-FB3962FE8574}"/>
              </a:ext>
            </a:extLst>
          </p:cNvPr>
          <p:cNvSpPr txBox="1"/>
          <p:nvPr/>
        </p:nvSpPr>
        <p:spPr>
          <a:xfrm>
            <a:off x="5635874" y="2926016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23%</a:t>
            </a:r>
            <a:endParaRPr lang="en-US" sz="1200" dirty="0">
              <a:sym typeface="Hind"/>
            </a:endParaRPr>
          </a:p>
        </p:txBody>
      </p:sp>
      <p:sp>
        <p:nvSpPr>
          <p:cNvPr id="300" name="Google Shape;3066;p47">
            <a:extLst>
              <a:ext uri="{FF2B5EF4-FFF2-40B4-BE49-F238E27FC236}">
                <a16:creationId xmlns="" xmlns:a16="http://schemas.microsoft.com/office/drawing/2014/main" id="{AE9D49A2-ED08-47E0-4CFE-F171948F614A}"/>
              </a:ext>
            </a:extLst>
          </p:cNvPr>
          <p:cNvSpPr txBox="1"/>
          <p:nvPr/>
        </p:nvSpPr>
        <p:spPr>
          <a:xfrm>
            <a:off x="6017010" y="2914871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13%</a:t>
            </a:r>
            <a:endParaRPr lang="en-US" sz="1200" dirty="0">
              <a:sym typeface="Hind"/>
            </a:endParaRPr>
          </a:p>
        </p:txBody>
      </p:sp>
      <p:sp>
        <p:nvSpPr>
          <p:cNvPr id="301" name="Google Shape;3066;p47">
            <a:extLst>
              <a:ext uri="{FF2B5EF4-FFF2-40B4-BE49-F238E27FC236}">
                <a16:creationId xmlns="" xmlns:a16="http://schemas.microsoft.com/office/drawing/2014/main" id="{90E1D6A0-A294-C73C-BA9E-5214FB2B038A}"/>
              </a:ext>
            </a:extLst>
          </p:cNvPr>
          <p:cNvSpPr txBox="1"/>
          <p:nvPr/>
        </p:nvSpPr>
        <p:spPr>
          <a:xfrm>
            <a:off x="6877939" y="2914871"/>
            <a:ext cx="506392" cy="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>
                <a:sym typeface="Lato Black"/>
              </a:rPr>
              <a:t>64%</a:t>
            </a:r>
            <a:endParaRPr lang="en-US" sz="1200" dirty="0">
              <a:sym typeface="Hind"/>
            </a:endParaRPr>
          </a:p>
        </p:txBody>
      </p:sp>
      <p:grpSp>
        <p:nvGrpSpPr>
          <p:cNvPr id="302" name="Google Shape;3844;p61">
            <a:extLst>
              <a:ext uri="{FF2B5EF4-FFF2-40B4-BE49-F238E27FC236}">
                <a16:creationId xmlns="" xmlns:a16="http://schemas.microsoft.com/office/drawing/2014/main" id="{552D5782-A571-0E4A-9172-363926A43958}"/>
              </a:ext>
            </a:extLst>
          </p:cNvPr>
          <p:cNvGrpSpPr/>
          <p:nvPr/>
        </p:nvGrpSpPr>
        <p:grpSpPr>
          <a:xfrm>
            <a:off x="4834344" y="1169432"/>
            <a:ext cx="387650" cy="387000"/>
            <a:chOff x="238125" y="4063250"/>
            <a:chExt cx="387650" cy="387000"/>
          </a:xfrm>
        </p:grpSpPr>
        <p:sp>
          <p:nvSpPr>
            <p:cNvPr id="303" name="Google Shape;3845;p61">
              <a:extLst>
                <a:ext uri="{FF2B5EF4-FFF2-40B4-BE49-F238E27FC236}">
                  <a16:creationId xmlns="" xmlns:a16="http://schemas.microsoft.com/office/drawing/2014/main" id="{77303960-9813-9276-444F-E8DD25613817}"/>
                </a:ext>
              </a:extLst>
            </p:cNvPr>
            <p:cNvSpPr/>
            <p:nvPr/>
          </p:nvSpPr>
          <p:spPr>
            <a:xfrm>
              <a:off x="238125" y="4085500"/>
              <a:ext cx="68000" cy="68650"/>
            </a:xfrm>
            <a:custGeom>
              <a:avLst/>
              <a:gdLst/>
              <a:ahLst/>
              <a:cxnLst/>
              <a:rect l="l" t="t" r="r" b="b"/>
              <a:pathLst>
                <a:path w="2720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2720" y="2745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846;p61">
              <a:extLst>
                <a:ext uri="{FF2B5EF4-FFF2-40B4-BE49-F238E27FC236}">
                  <a16:creationId xmlns="" xmlns:a16="http://schemas.microsoft.com/office/drawing/2014/main" id="{AC17B5F1-AB41-9898-80CC-692F94BF55C4}"/>
                </a:ext>
              </a:extLst>
            </p:cNvPr>
            <p:cNvSpPr/>
            <p:nvPr/>
          </p:nvSpPr>
          <p:spPr>
            <a:xfrm>
              <a:off x="328975" y="4063250"/>
              <a:ext cx="231975" cy="113775"/>
            </a:xfrm>
            <a:custGeom>
              <a:avLst/>
              <a:gdLst/>
              <a:ahLst/>
              <a:cxnLst/>
              <a:rect l="l" t="t" r="r" b="b"/>
              <a:pathLst>
                <a:path w="9279" h="4551" extrusionOk="0">
                  <a:moveTo>
                    <a:pt x="3178" y="0"/>
                  </a:moveTo>
                  <a:lnTo>
                    <a:pt x="3178" y="1805"/>
                  </a:lnTo>
                  <a:lnTo>
                    <a:pt x="1831" y="1805"/>
                  </a:lnTo>
                  <a:lnTo>
                    <a:pt x="1831" y="890"/>
                  </a:lnTo>
                  <a:lnTo>
                    <a:pt x="1" y="890"/>
                  </a:lnTo>
                  <a:lnTo>
                    <a:pt x="1" y="3635"/>
                  </a:lnTo>
                  <a:lnTo>
                    <a:pt x="1831" y="3635"/>
                  </a:lnTo>
                  <a:lnTo>
                    <a:pt x="1831" y="2720"/>
                  </a:lnTo>
                  <a:lnTo>
                    <a:pt x="3178" y="2720"/>
                  </a:lnTo>
                  <a:lnTo>
                    <a:pt x="3178" y="4550"/>
                  </a:lnTo>
                  <a:lnTo>
                    <a:pt x="4246" y="4550"/>
                  </a:lnTo>
                  <a:lnTo>
                    <a:pt x="4576" y="4525"/>
                  </a:lnTo>
                  <a:lnTo>
                    <a:pt x="4906" y="4499"/>
                  </a:lnTo>
                  <a:lnTo>
                    <a:pt x="5237" y="4474"/>
                  </a:lnTo>
                  <a:lnTo>
                    <a:pt x="5567" y="4423"/>
                  </a:lnTo>
                  <a:lnTo>
                    <a:pt x="5872" y="4347"/>
                  </a:lnTo>
                  <a:lnTo>
                    <a:pt x="6177" y="4245"/>
                  </a:lnTo>
                  <a:lnTo>
                    <a:pt x="6508" y="4144"/>
                  </a:lnTo>
                  <a:lnTo>
                    <a:pt x="6813" y="4042"/>
                  </a:lnTo>
                  <a:lnTo>
                    <a:pt x="7118" y="3889"/>
                  </a:lnTo>
                  <a:lnTo>
                    <a:pt x="7397" y="3762"/>
                  </a:lnTo>
                  <a:lnTo>
                    <a:pt x="7677" y="3584"/>
                  </a:lnTo>
                  <a:lnTo>
                    <a:pt x="7957" y="3406"/>
                  </a:lnTo>
                  <a:lnTo>
                    <a:pt x="8236" y="3229"/>
                  </a:lnTo>
                  <a:lnTo>
                    <a:pt x="8490" y="3025"/>
                  </a:lnTo>
                  <a:lnTo>
                    <a:pt x="8719" y="2822"/>
                  </a:lnTo>
                  <a:lnTo>
                    <a:pt x="8973" y="2593"/>
                  </a:lnTo>
                  <a:lnTo>
                    <a:pt x="9278" y="2263"/>
                  </a:lnTo>
                  <a:lnTo>
                    <a:pt x="8973" y="1958"/>
                  </a:lnTo>
                  <a:lnTo>
                    <a:pt x="8719" y="1729"/>
                  </a:lnTo>
                  <a:lnTo>
                    <a:pt x="8490" y="1500"/>
                  </a:lnTo>
                  <a:lnTo>
                    <a:pt x="8236" y="1297"/>
                  </a:lnTo>
                  <a:lnTo>
                    <a:pt x="7957" y="1119"/>
                  </a:lnTo>
                  <a:lnTo>
                    <a:pt x="7677" y="941"/>
                  </a:lnTo>
                  <a:lnTo>
                    <a:pt x="7397" y="788"/>
                  </a:lnTo>
                  <a:lnTo>
                    <a:pt x="7118" y="636"/>
                  </a:lnTo>
                  <a:lnTo>
                    <a:pt x="6813" y="509"/>
                  </a:lnTo>
                  <a:lnTo>
                    <a:pt x="6508" y="382"/>
                  </a:lnTo>
                  <a:lnTo>
                    <a:pt x="6177" y="280"/>
                  </a:lnTo>
                  <a:lnTo>
                    <a:pt x="5872" y="204"/>
                  </a:lnTo>
                  <a:lnTo>
                    <a:pt x="5567" y="128"/>
                  </a:lnTo>
                  <a:lnTo>
                    <a:pt x="5237" y="77"/>
                  </a:lnTo>
                  <a:lnTo>
                    <a:pt x="4906" y="26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847;p61">
              <a:extLst>
                <a:ext uri="{FF2B5EF4-FFF2-40B4-BE49-F238E27FC236}">
                  <a16:creationId xmlns="" xmlns:a16="http://schemas.microsoft.com/office/drawing/2014/main" id="{6ABC27BB-33BB-9ED9-5E27-5068AF7EA9D3}"/>
                </a:ext>
              </a:extLst>
            </p:cNvPr>
            <p:cNvSpPr/>
            <p:nvPr/>
          </p:nvSpPr>
          <p:spPr>
            <a:xfrm>
              <a:off x="341050" y="4393675"/>
              <a:ext cx="80100" cy="56575"/>
            </a:xfrm>
            <a:custGeom>
              <a:avLst/>
              <a:gdLst/>
              <a:ahLst/>
              <a:cxnLst/>
              <a:rect l="l" t="t" r="r" b="b"/>
              <a:pathLst>
                <a:path w="3204" h="2263" extrusionOk="0">
                  <a:moveTo>
                    <a:pt x="1" y="1"/>
                  </a:moveTo>
                  <a:lnTo>
                    <a:pt x="1" y="2263"/>
                  </a:lnTo>
                  <a:lnTo>
                    <a:pt x="3203" y="226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848;p61">
              <a:extLst>
                <a:ext uri="{FF2B5EF4-FFF2-40B4-BE49-F238E27FC236}">
                  <a16:creationId xmlns="" xmlns:a16="http://schemas.microsoft.com/office/drawing/2014/main" id="{ACBFC343-6500-EF3E-F946-986E7EB11269}"/>
                </a:ext>
              </a:extLst>
            </p:cNvPr>
            <p:cNvSpPr/>
            <p:nvPr/>
          </p:nvSpPr>
          <p:spPr>
            <a:xfrm>
              <a:off x="591425" y="4313625"/>
              <a:ext cx="34350" cy="57200"/>
            </a:xfrm>
            <a:custGeom>
              <a:avLst/>
              <a:gdLst/>
              <a:ahLst/>
              <a:cxnLst/>
              <a:rect l="l" t="t" r="r" b="b"/>
              <a:pathLst>
                <a:path w="1374" h="2288" extrusionOk="0">
                  <a:moveTo>
                    <a:pt x="0" y="0"/>
                  </a:moveTo>
                  <a:lnTo>
                    <a:pt x="0" y="2288"/>
                  </a:lnTo>
                  <a:lnTo>
                    <a:pt x="1373" y="2288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849;p61">
              <a:extLst>
                <a:ext uri="{FF2B5EF4-FFF2-40B4-BE49-F238E27FC236}">
                  <a16:creationId xmlns="" xmlns:a16="http://schemas.microsoft.com/office/drawing/2014/main" id="{43A82849-D5C8-0F15-1775-D99D4A420FFF}"/>
                </a:ext>
              </a:extLst>
            </p:cNvPr>
            <p:cNvSpPr/>
            <p:nvPr/>
          </p:nvSpPr>
          <p:spPr>
            <a:xfrm>
              <a:off x="238750" y="4393675"/>
              <a:ext cx="80100" cy="56575"/>
            </a:xfrm>
            <a:custGeom>
              <a:avLst/>
              <a:gdLst/>
              <a:ahLst/>
              <a:cxnLst/>
              <a:rect l="l" t="t" r="r" b="b"/>
              <a:pathLst>
                <a:path w="3204" h="2263" extrusionOk="0">
                  <a:moveTo>
                    <a:pt x="0" y="1"/>
                  </a:moveTo>
                  <a:lnTo>
                    <a:pt x="0" y="2263"/>
                  </a:lnTo>
                  <a:lnTo>
                    <a:pt x="3203" y="226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850;p61">
              <a:extLst>
                <a:ext uri="{FF2B5EF4-FFF2-40B4-BE49-F238E27FC236}">
                  <a16:creationId xmlns="" xmlns:a16="http://schemas.microsoft.com/office/drawing/2014/main" id="{DFDE38AD-60B2-F479-A147-50234ADADBF8}"/>
                </a:ext>
              </a:extLst>
            </p:cNvPr>
            <p:cNvSpPr/>
            <p:nvPr/>
          </p:nvSpPr>
          <p:spPr>
            <a:xfrm>
              <a:off x="284500" y="4313625"/>
              <a:ext cx="79450" cy="57200"/>
            </a:xfrm>
            <a:custGeom>
              <a:avLst/>
              <a:gdLst/>
              <a:ahLst/>
              <a:cxnLst/>
              <a:rect l="l" t="t" r="r" b="b"/>
              <a:pathLst>
                <a:path w="3178" h="2288" extrusionOk="0">
                  <a:moveTo>
                    <a:pt x="1" y="0"/>
                  </a:moveTo>
                  <a:lnTo>
                    <a:pt x="1" y="2288"/>
                  </a:lnTo>
                  <a:lnTo>
                    <a:pt x="3178" y="2288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851;p61">
              <a:extLst>
                <a:ext uri="{FF2B5EF4-FFF2-40B4-BE49-F238E27FC236}">
                  <a16:creationId xmlns="" xmlns:a16="http://schemas.microsoft.com/office/drawing/2014/main" id="{89798424-A954-0ABD-5091-DB92343FD0ED}"/>
                </a:ext>
              </a:extLst>
            </p:cNvPr>
            <p:cNvSpPr/>
            <p:nvPr/>
          </p:nvSpPr>
          <p:spPr>
            <a:xfrm>
              <a:off x="386800" y="4313625"/>
              <a:ext cx="79475" cy="57200"/>
            </a:xfrm>
            <a:custGeom>
              <a:avLst/>
              <a:gdLst/>
              <a:ahLst/>
              <a:cxnLst/>
              <a:rect l="l" t="t" r="r" b="b"/>
              <a:pathLst>
                <a:path w="3179" h="2288" extrusionOk="0">
                  <a:moveTo>
                    <a:pt x="1" y="0"/>
                  </a:moveTo>
                  <a:lnTo>
                    <a:pt x="1" y="2288"/>
                  </a:lnTo>
                  <a:lnTo>
                    <a:pt x="3178" y="2288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852;p61">
              <a:extLst>
                <a:ext uri="{FF2B5EF4-FFF2-40B4-BE49-F238E27FC236}">
                  <a16:creationId xmlns="" xmlns:a16="http://schemas.microsoft.com/office/drawing/2014/main" id="{143DE5A3-7FD2-2B61-3813-13D8B6759491}"/>
                </a:ext>
              </a:extLst>
            </p:cNvPr>
            <p:cNvSpPr/>
            <p:nvPr/>
          </p:nvSpPr>
          <p:spPr>
            <a:xfrm>
              <a:off x="489125" y="4313625"/>
              <a:ext cx="79450" cy="57200"/>
            </a:xfrm>
            <a:custGeom>
              <a:avLst/>
              <a:gdLst/>
              <a:ahLst/>
              <a:cxnLst/>
              <a:rect l="l" t="t" r="r" b="b"/>
              <a:pathLst>
                <a:path w="3178" h="2288" extrusionOk="0">
                  <a:moveTo>
                    <a:pt x="0" y="0"/>
                  </a:moveTo>
                  <a:lnTo>
                    <a:pt x="0" y="2288"/>
                  </a:lnTo>
                  <a:lnTo>
                    <a:pt x="3177" y="2288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853;p61">
              <a:extLst>
                <a:ext uri="{FF2B5EF4-FFF2-40B4-BE49-F238E27FC236}">
                  <a16:creationId xmlns="" xmlns:a16="http://schemas.microsoft.com/office/drawing/2014/main" id="{E9511C7B-27D4-141C-9847-56344CFD2EDD}"/>
                </a:ext>
              </a:extLst>
            </p:cNvPr>
            <p:cNvSpPr/>
            <p:nvPr/>
          </p:nvSpPr>
          <p:spPr>
            <a:xfrm>
              <a:off x="545675" y="4393675"/>
              <a:ext cx="80100" cy="56575"/>
            </a:xfrm>
            <a:custGeom>
              <a:avLst/>
              <a:gdLst/>
              <a:ahLst/>
              <a:cxnLst/>
              <a:rect l="l" t="t" r="r" b="b"/>
              <a:pathLst>
                <a:path w="3204" h="2263" extrusionOk="0">
                  <a:moveTo>
                    <a:pt x="0" y="1"/>
                  </a:moveTo>
                  <a:lnTo>
                    <a:pt x="0" y="2263"/>
                  </a:lnTo>
                  <a:lnTo>
                    <a:pt x="3203" y="226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854;p61">
              <a:extLst>
                <a:ext uri="{FF2B5EF4-FFF2-40B4-BE49-F238E27FC236}">
                  <a16:creationId xmlns="" xmlns:a16="http://schemas.microsoft.com/office/drawing/2014/main" id="{6AAC7B33-9CBD-D039-EA8A-FE3CC5677F2E}"/>
                </a:ext>
              </a:extLst>
            </p:cNvPr>
            <p:cNvSpPr/>
            <p:nvPr/>
          </p:nvSpPr>
          <p:spPr>
            <a:xfrm>
              <a:off x="443375" y="4393675"/>
              <a:ext cx="80075" cy="56575"/>
            </a:xfrm>
            <a:custGeom>
              <a:avLst/>
              <a:gdLst/>
              <a:ahLst/>
              <a:cxnLst/>
              <a:rect l="l" t="t" r="r" b="b"/>
              <a:pathLst>
                <a:path w="3203" h="2263" extrusionOk="0">
                  <a:moveTo>
                    <a:pt x="0" y="1"/>
                  </a:moveTo>
                  <a:lnTo>
                    <a:pt x="0" y="2263"/>
                  </a:lnTo>
                  <a:lnTo>
                    <a:pt x="3203" y="226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855;p61">
              <a:extLst>
                <a:ext uri="{FF2B5EF4-FFF2-40B4-BE49-F238E27FC236}">
                  <a16:creationId xmlns="" xmlns:a16="http://schemas.microsoft.com/office/drawing/2014/main" id="{6A35A586-F9C9-186C-4CAD-632076A1D0AF}"/>
                </a:ext>
              </a:extLst>
            </p:cNvPr>
            <p:cNvSpPr/>
            <p:nvPr/>
          </p:nvSpPr>
          <p:spPr>
            <a:xfrm>
              <a:off x="341050" y="4234175"/>
              <a:ext cx="80100" cy="57225"/>
            </a:xfrm>
            <a:custGeom>
              <a:avLst/>
              <a:gdLst/>
              <a:ahLst/>
              <a:cxnLst/>
              <a:rect l="l" t="t" r="r" b="b"/>
              <a:pathLst>
                <a:path w="3204" h="2289" extrusionOk="0">
                  <a:moveTo>
                    <a:pt x="1" y="1"/>
                  </a:moveTo>
                  <a:lnTo>
                    <a:pt x="1" y="2289"/>
                  </a:lnTo>
                  <a:lnTo>
                    <a:pt x="3203" y="2289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856;p61">
              <a:extLst>
                <a:ext uri="{FF2B5EF4-FFF2-40B4-BE49-F238E27FC236}">
                  <a16:creationId xmlns="" xmlns:a16="http://schemas.microsoft.com/office/drawing/2014/main" id="{D480F9D3-184E-26CA-A602-9479C43C250A}"/>
                </a:ext>
              </a:extLst>
            </p:cNvPr>
            <p:cNvSpPr/>
            <p:nvPr/>
          </p:nvSpPr>
          <p:spPr>
            <a:xfrm>
              <a:off x="443375" y="4234175"/>
              <a:ext cx="80075" cy="57225"/>
            </a:xfrm>
            <a:custGeom>
              <a:avLst/>
              <a:gdLst/>
              <a:ahLst/>
              <a:cxnLst/>
              <a:rect l="l" t="t" r="r" b="b"/>
              <a:pathLst>
                <a:path w="3203" h="2289" extrusionOk="0">
                  <a:moveTo>
                    <a:pt x="0" y="1"/>
                  </a:moveTo>
                  <a:lnTo>
                    <a:pt x="0" y="2289"/>
                  </a:lnTo>
                  <a:lnTo>
                    <a:pt x="3203" y="2289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857;p61">
              <a:extLst>
                <a:ext uri="{FF2B5EF4-FFF2-40B4-BE49-F238E27FC236}">
                  <a16:creationId xmlns="" xmlns:a16="http://schemas.microsoft.com/office/drawing/2014/main" id="{6563D868-7874-6BD3-CD7B-1E5DBCAB774D}"/>
                </a:ext>
              </a:extLst>
            </p:cNvPr>
            <p:cNvSpPr/>
            <p:nvPr/>
          </p:nvSpPr>
          <p:spPr>
            <a:xfrm>
              <a:off x="545675" y="4234175"/>
              <a:ext cx="80100" cy="57225"/>
            </a:xfrm>
            <a:custGeom>
              <a:avLst/>
              <a:gdLst/>
              <a:ahLst/>
              <a:cxnLst/>
              <a:rect l="l" t="t" r="r" b="b"/>
              <a:pathLst>
                <a:path w="3204" h="2289" extrusionOk="0">
                  <a:moveTo>
                    <a:pt x="0" y="1"/>
                  </a:moveTo>
                  <a:lnTo>
                    <a:pt x="0" y="2289"/>
                  </a:lnTo>
                  <a:lnTo>
                    <a:pt x="3203" y="2289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74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986B4AFF-0AF6-20A0-D47E-884009ECF80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Title 5">
            <a:extLst>
              <a:ext uri="{FF2B5EF4-FFF2-40B4-BE49-F238E27FC236}">
                <a16:creationId xmlns="" xmlns:a16="http://schemas.microsoft.com/office/drawing/2014/main" id="{2D2766FB-F7D4-40FF-13A6-F6B3F934A83B}"/>
              </a:ext>
            </a:extLst>
          </p:cNvPr>
          <p:cNvSpPr txBox="1">
            <a:spLocks/>
          </p:cNvSpPr>
          <p:nvPr/>
        </p:nvSpPr>
        <p:spPr>
          <a:xfrm>
            <a:off x="784083" y="36821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/>
              <a:t>CLUSTER ANALYSIS</a:t>
            </a:r>
            <a:endParaRPr lang="en-ID" dirty="0"/>
          </a:p>
        </p:txBody>
      </p:sp>
      <p:sp>
        <p:nvSpPr>
          <p:cNvPr id="8" name="Google Shape;3066;p47">
            <a:extLst>
              <a:ext uri="{FF2B5EF4-FFF2-40B4-BE49-F238E27FC236}">
                <a16:creationId xmlns="" xmlns:a16="http://schemas.microsoft.com/office/drawing/2014/main" id="{77EA5FDB-9B49-5C4D-682B-E01006D8AF21}"/>
              </a:ext>
            </a:extLst>
          </p:cNvPr>
          <p:cNvSpPr txBox="1"/>
          <p:nvPr/>
        </p:nvSpPr>
        <p:spPr>
          <a:xfrm>
            <a:off x="5288360" y="1300619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HALF-BATHROOM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" name="Google Shape;3066;p47">
            <a:extLst>
              <a:ext uri="{FF2B5EF4-FFF2-40B4-BE49-F238E27FC236}">
                <a16:creationId xmlns="" xmlns:a16="http://schemas.microsoft.com/office/drawing/2014/main" id="{009817B7-6351-9045-8BE9-736D72B5CE82}"/>
              </a:ext>
            </a:extLst>
          </p:cNvPr>
          <p:cNvSpPr txBox="1"/>
          <p:nvPr/>
        </p:nvSpPr>
        <p:spPr>
          <a:xfrm>
            <a:off x="2017234" y="1266067"/>
            <a:ext cx="2528260" cy="498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>
                <a:solidFill>
                  <a:schemeClr val="dk1"/>
                </a:solidFill>
                <a:latin typeface="Lato Black"/>
                <a:ea typeface="Hind"/>
                <a:cs typeface="Hind"/>
                <a:sym typeface="Lato Black"/>
              </a:rPr>
              <a:t>FIREPLACES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2" name="Google Shape;3605;p61">
            <a:extLst>
              <a:ext uri="{FF2B5EF4-FFF2-40B4-BE49-F238E27FC236}">
                <a16:creationId xmlns="" xmlns:a16="http://schemas.microsoft.com/office/drawing/2014/main" id="{00018203-1D43-61CB-4111-9FD828314341}"/>
              </a:ext>
            </a:extLst>
          </p:cNvPr>
          <p:cNvGrpSpPr/>
          <p:nvPr/>
        </p:nvGrpSpPr>
        <p:grpSpPr>
          <a:xfrm>
            <a:off x="1618784" y="1143908"/>
            <a:ext cx="387025" cy="387625"/>
            <a:chOff x="3241250" y="1264750"/>
            <a:chExt cx="387025" cy="387625"/>
          </a:xfrm>
        </p:grpSpPr>
        <p:sp>
          <p:nvSpPr>
            <p:cNvPr id="13" name="Google Shape;3606;p61">
              <a:extLst>
                <a:ext uri="{FF2B5EF4-FFF2-40B4-BE49-F238E27FC236}">
                  <a16:creationId xmlns="" xmlns:a16="http://schemas.microsoft.com/office/drawing/2014/main" id="{215439D9-4DE1-98BB-7533-35D4BA3D9176}"/>
                </a:ext>
              </a:extLst>
            </p:cNvPr>
            <p:cNvSpPr/>
            <p:nvPr/>
          </p:nvSpPr>
          <p:spPr>
            <a:xfrm>
              <a:off x="3445875" y="1447100"/>
              <a:ext cx="68650" cy="22900"/>
            </a:xfrm>
            <a:custGeom>
              <a:avLst/>
              <a:gdLst/>
              <a:ahLst/>
              <a:cxnLst/>
              <a:rect l="l" t="t" r="r" b="b"/>
              <a:pathLst>
                <a:path w="2746" h="916" extrusionOk="0">
                  <a:moveTo>
                    <a:pt x="0" y="1"/>
                  </a:moveTo>
                  <a:lnTo>
                    <a:pt x="0" y="916"/>
                  </a:lnTo>
                  <a:lnTo>
                    <a:pt x="2746" y="916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7;p61">
              <a:extLst>
                <a:ext uri="{FF2B5EF4-FFF2-40B4-BE49-F238E27FC236}">
                  <a16:creationId xmlns="" xmlns:a16="http://schemas.microsoft.com/office/drawing/2014/main" id="{FF20B29A-B9EE-7F0B-8EAD-14017D149B9C}"/>
                </a:ext>
              </a:extLst>
            </p:cNvPr>
            <p:cNvSpPr/>
            <p:nvPr/>
          </p:nvSpPr>
          <p:spPr>
            <a:xfrm>
              <a:off x="3445875" y="1333375"/>
              <a:ext cx="114400" cy="238950"/>
            </a:xfrm>
            <a:custGeom>
              <a:avLst/>
              <a:gdLst/>
              <a:ahLst/>
              <a:cxnLst/>
              <a:rect l="l" t="t" r="r" b="b"/>
              <a:pathLst>
                <a:path w="4576" h="9558" extrusionOk="0">
                  <a:moveTo>
                    <a:pt x="0" y="0"/>
                  </a:moveTo>
                  <a:lnTo>
                    <a:pt x="0" y="3635"/>
                  </a:lnTo>
                  <a:lnTo>
                    <a:pt x="3661" y="3635"/>
                  </a:lnTo>
                  <a:lnTo>
                    <a:pt x="3661" y="6380"/>
                  </a:lnTo>
                  <a:lnTo>
                    <a:pt x="0" y="6380"/>
                  </a:lnTo>
                  <a:lnTo>
                    <a:pt x="0" y="9557"/>
                  </a:lnTo>
                  <a:lnTo>
                    <a:pt x="4576" y="955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08;p61">
              <a:extLst>
                <a:ext uri="{FF2B5EF4-FFF2-40B4-BE49-F238E27FC236}">
                  <a16:creationId xmlns="" xmlns:a16="http://schemas.microsoft.com/office/drawing/2014/main" id="{D6CB58D1-9A88-B658-77C9-552C1E9B3AB2}"/>
                </a:ext>
              </a:extLst>
            </p:cNvPr>
            <p:cNvSpPr/>
            <p:nvPr/>
          </p:nvSpPr>
          <p:spPr>
            <a:xfrm>
              <a:off x="3355000" y="1447100"/>
              <a:ext cx="68025" cy="22900"/>
            </a:xfrm>
            <a:custGeom>
              <a:avLst/>
              <a:gdLst/>
              <a:ahLst/>
              <a:cxnLst/>
              <a:rect l="l" t="t" r="r" b="b"/>
              <a:pathLst>
                <a:path w="2721" h="916" extrusionOk="0">
                  <a:moveTo>
                    <a:pt x="1" y="1"/>
                  </a:moveTo>
                  <a:lnTo>
                    <a:pt x="1" y="916"/>
                  </a:lnTo>
                  <a:lnTo>
                    <a:pt x="2720" y="916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09;p61">
              <a:extLst>
                <a:ext uri="{FF2B5EF4-FFF2-40B4-BE49-F238E27FC236}">
                  <a16:creationId xmlns="" xmlns:a16="http://schemas.microsoft.com/office/drawing/2014/main" id="{6F851D6C-FBF7-EA92-0D06-5023FDDBC265}"/>
                </a:ext>
              </a:extLst>
            </p:cNvPr>
            <p:cNvSpPr/>
            <p:nvPr/>
          </p:nvSpPr>
          <p:spPr>
            <a:xfrm>
              <a:off x="3241250" y="1264750"/>
              <a:ext cx="387025" cy="307575"/>
            </a:xfrm>
            <a:custGeom>
              <a:avLst/>
              <a:gdLst/>
              <a:ahLst/>
              <a:cxnLst/>
              <a:rect l="l" t="t" r="r" b="b"/>
              <a:pathLst>
                <a:path w="15481" h="12303" extrusionOk="0">
                  <a:moveTo>
                    <a:pt x="1" y="0"/>
                  </a:moveTo>
                  <a:lnTo>
                    <a:pt x="1" y="12302"/>
                  </a:lnTo>
                  <a:lnTo>
                    <a:pt x="1806" y="12302"/>
                  </a:lnTo>
                  <a:lnTo>
                    <a:pt x="1806" y="1830"/>
                  </a:lnTo>
                  <a:lnTo>
                    <a:pt x="13650" y="1830"/>
                  </a:lnTo>
                  <a:lnTo>
                    <a:pt x="13650" y="12302"/>
                  </a:lnTo>
                  <a:lnTo>
                    <a:pt x="15480" y="12302"/>
                  </a:lnTo>
                  <a:lnTo>
                    <a:pt x="1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0;p61">
              <a:extLst>
                <a:ext uri="{FF2B5EF4-FFF2-40B4-BE49-F238E27FC236}">
                  <a16:creationId xmlns="" xmlns:a16="http://schemas.microsoft.com/office/drawing/2014/main" id="{5509EB37-A03D-A449-CB7C-C637CBFBC93D}"/>
                </a:ext>
              </a:extLst>
            </p:cNvPr>
            <p:cNvSpPr/>
            <p:nvPr/>
          </p:nvSpPr>
          <p:spPr>
            <a:xfrm>
              <a:off x="3309250" y="1333375"/>
              <a:ext cx="113775" cy="238950"/>
            </a:xfrm>
            <a:custGeom>
              <a:avLst/>
              <a:gdLst/>
              <a:ahLst/>
              <a:cxnLst/>
              <a:rect l="l" t="t" r="r" b="b"/>
              <a:pathLst>
                <a:path w="4551" h="9558" extrusionOk="0">
                  <a:moveTo>
                    <a:pt x="1" y="0"/>
                  </a:moveTo>
                  <a:lnTo>
                    <a:pt x="1" y="9557"/>
                  </a:lnTo>
                  <a:lnTo>
                    <a:pt x="4550" y="9557"/>
                  </a:lnTo>
                  <a:lnTo>
                    <a:pt x="4550" y="6380"/>
                  </a:lnTo>
                  <a:lnTo>
                    <a:pt x="916" y="6380"/>
                  </a:lnTo>
                  <a:lnTo>
                    <a:pt x="916" y="3635"/>
                  </a:lnTo>
                  <a:lnTo>
                    <a:pt x="4550" y="3635"/>
                  </a:lnTo>
                  <a:lnTo>
                    <a:pt x="4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1;p61">
              <a:extLst>
                <a:ext uri="{FF2B5EF4-FFF2-40B4-BE49-F238E27FC236}">
                  <a16:creationId xmlns="" xmlns:a16="http://schemas.microsoft.com/office/drawing/2014/main" id="{A7E3D52C-E380-CA7C-663F-B4A30E2D731E}"/>
                </a:ext>
              </a:extLst>
            </p:cNvPr>
            <p:cNvSpPr/>
            <p:nvPr/>
          </p:nvSpPr>
          <p:spPr>
            <a:xfrm>
              <a:off x="3241250" y="1595175"/>
              <a:ext cx="387025" cy="57200"/>
            </a:xfrm>
            <a:custGeom>
              <a:avLst/>
              <a:gdLst/>
              <a:ahLst/>
              <a:cxnLst/>
              <a:rect l="l" t="t" r="r" b="b"/>
              <a:pathLst>
                <a:path w="15481" h="2288" extrusionOk="0">
                  <a:moveTo>
                    <a:pt x="1" y="0"/>
                  </a:moveTo>
                  <a:lnTo>
                    <a:pt x="1" y="2288"/>
                  </a:lnTo>
                  <a:lnTo>
                    <a:pt x="15480" y="2288"/>
                  </a:lnTo>
                  <a:lnTo>
                    <a:pt x="15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903;p61">
            <a:extLst>
              <a:ext uri="{FF2B5EF4-FFF2-40B4-BE49-F238E27FC236}">
                <a16:creationId xmlns="" xmlns:a16="http://schemas.microsoft.com/office/drawing/2014/main" id="{9857934B-52D4-F742-0155-568F13335F64}"/>
              </a:ext>
            </a:extLst>
          </p:cNvPr>
          <p:cNvGrpSpPr/>
          <p:nvPr/>
        </p:nvGrpSpPr>
        <p:grpSpPr>
          <a:xfrm>
            <a:off x="4896933" y="1144533"/>
            <a:ext cx="387025" cy="387000"/>
            <a:chOff x="5493300" y="4063250"/>
            <a:chExt cx="387025" cy="387000"/>
          </a:xfrm>
        </p:grpSpPr>
        <p:sp>
          <p:nvSpPr>
            <p:cNvPr id="21" name="Google Shape;3904;p61">
              <a:extLst>
                <a:ext uri="{FF2B5EF4-FFF2-40B4-BE49-F238E27FC236}">
                  <a16:creationId xmlns="" xmlns:a16="http://schemas.microsoft.com/office/drawing/2014/main" id="{3AC60A8B-E066-9D89-06D3-3DCE474FFE2D}"/>
                </a:ext>
              </a:extLst>
            </p:cNvPr>
            <p:cNvSpPr/>
            <p:nvPr/>
          </p:nvSpPr>
          <p:spPr>
            <a:xfrm>
              <a:off x="5595600" y="4313625"/>
              <a:ext cx="80100" cy="68650"/>
            </a:xfrm>
            <a:custGeom>
              <a:avLst/>
              <a:gdLst/>
              <a:ahLst/>
              <a:cxnLst/>
              <a:rect l="l" t="t" r="r" b="b"/>
              <a:pathLst>
                <a:path w="3204" h="2746" extrusionOk="0">
                  <a:moveTo>
                    <a:pt x="1" y="0"/>
                  </a:moveTo>
                  <a:lnTo>
                    <a:pt x="1" y="2745"/>
                  </a:lnTo>
                  <a:lnTo>
                    <a:pt x="3203" y="2745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05;p61">
              <a:extLst>
                <a:ext uri="{FF2B5EF4-FFF2-40B4-BE49-F238E27FC236}">
                  <a16:creationId xmlns="" xmlns:a16="http://schemas.microsoft.com/office/drawing/2014/main" id="{244E0C2B-39E9-DA2A-EB50-D3C1DD4B6F5B}"/>
                </a:ext>
              </a:extLst>
            </p:cNvPr>
            <p:cNvSpPr/>
            <p:nvPr/>
          </p:nvSpPr>
          <p:spPr>
            <a:xfrm>
              <a:off x="5697925" y="4222750"/>
              <a:ext cx="80075" cy="68025"/>
            </a:xfrm>
            <a:custGeom>
              <a:avLst/>
              <a:gdLst/>
              <a:ahLst/>
              <a:cxnLst/>
              <a:rect l="l" t="t" r="r" b="b"/>
              <a:pathLst>
                <a:path w="3203" h="2721" extrusionOk="0">
                  <a:moveTo>
                    <a:pt x="0" y="0"/>
                  </a:moveTo>
                  <a:lnTo>
                    <a:pt x="0" y="2720"/>
                  </a:lnTo>
                  <a:lnTo>
                    <a:pt x="3203" y="272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06;p61">
              <a:extLst>
                <a:ext uri="{FF2B5EF4-FFF2-40B4-BE49-F238E27FC236}">
                  <a16:creationId xmlns="" xmlns:a16="http://schemas.microsoft.com/office/drawing/2014/main" id="{59565B26-131F-8A65-FC15-13CA07A15421}"/>
                </a:ext>
              </a:extLst>
            </p:cNvPr>
            <p:cNvSpPr/>
            <p:nvPr/>
          </p:nvSpPr>
          <p:spPr>
            <a:xfrm>
              <a:off x="5527625" y="4063250"/>
              <a:ext cx="318375" cy="319025"/>
            </a:xfrm>
            <a:custGeom>
              <a:avLst/>
              <a:gdLst/>
              <a:ahLst/>
              <a:cxnLst/>
              <a:rect l="l" t="t" r="r" b="b"/>
              <a:pathLst>
                <a:path w="12735" h="12761" extrusionOk="0">
                  <a:moveTo>
                    <a:pt x="6050" y="0"/>
                  </a:moveTo>
                  <a:lnTo>
                    <a:pt x="5719" y="26"/>
                  </a:lnTo>
                  <a:lnTo>
                    <a:pt x="5389" y="77"/>
                  </a:lnTo>
                  <a:lnTo>
                    <a:pt x="5084" y="128"/>
                  </a:lnTo>
                  <a:lnTo>
                    <a:pt x="4779" y="204"/>
                  </a:lnTo>
                  <a:lnTo>
                    <a:pt x="4474" y="280"/>
                  </a:lnTo>
                  <a:lnTo>
                    <a:pt x="4169" y="382"/>
                  </a:lnTo>
                  <a:lnTo>
                    <a:pt x="3889" y="483"/>
                  </a:lnTo>
                  <a:lnTo>
                    <a:pt x="3330" y="763"/>
                  </a:lnTo>
                  <a:lnTo>
                    <a:pt x="2796" y="1093"/>
                  </a:lnTo>
                  <a:lnTo>
                    <a:pt x="2313" y="1449"/>
                  </a:lnTo>
                  <a:lnTo>
                    <a:pt x="1856" y="1856"/>
                  </a:lnTo>
                  <a:lnTo>
                    <a:pt x="1449" y="2314"/>
                  </a:lnTo>
                  <a:lnTo>
                    <a:pt x="1068" y="2796"/>
                  </a:lnTo>
                  <a:lnTo>
                    <a:pt x="763" y="3330"/>
                  </a:lnTo>
                  <a:lnTo>
                    <a:pt x="483" y="3889"/>
                  </a:lnTo>
                  <a:lnTo>
                    <a:pt x="381" y="4169"/>
                  </a:lnTo>
                  <a:lnTo>
                    <a:pt x="280" y="4474"/>
                  </a:lnTo>
                  <a:lnTo>
                    <a:pt x="178" y="4779"/>
                  </a:lnTo>
                  <a:lnTo>
                    <a:pt x="127" y="5084"/>
                  </a:lnTo>
                  <a:lnTo>
                    <a:pt x="51" y="5415"/>
                  </a:lnTo>
                  <a:lnTo>
                    <a:pt x="25" y="5720"/>
                  </a:lnTo>
                  <a:lnTo>
                    <a:pt x="0" y="6050"/>
                  </a:lnTo>
                  <a:lnTo>
                    <a:pt x="0" y="6380"/>
                  </a:lnTo>
                  <a:lnTo>
                    <a:pt x="0" y="12760"/>
                  </a:lnTo>
                  <a:lnTo>
                    <a:pt x="1805" y="12760"/>
                  </a:lnTo>
                  <a:lnTo>
                    <a:pt x="1805" y="6380"/>
                  </a:lnTo>
                  <a:lnTo>
                    <a:pt x="1830" y="5897"/>
                  </a:lnTo>
                  <a:lnTo>
                    <a:pt x="1906" y="5465"/>
                  </a:lnTo>
                  <a:lnTo>
                    <a:pt x="2008" y="5008"/>
                  </a:lnTo>
                  <a:lnTo>
                    <a:pt x="2161" y="4601"/>
                  </a:lnTo>
                  <a:lnTo>
                    <a:pt x="2364" y="4194"/>
                  </a:lnTo>
                  <a:lnTo>
                    <a:pt x="2593" y="3839"/>
                  </a:lnTo>
                  <a:lnTo>
                    <a:pt x="2847" y="3483"/>
                  </a:lnTo>
                  <a:lnTo>
                    <a:pt x="3152" y="3152"/>
                  </a:lnTo>
                  <a:lnTo>
                    <a:pt x="3482" y="2847"/>
                  </a:lnTo>
                  <a:lnTo>
                    <a:pt x="3813" y="2593"/>
                  </a:lnTo>
                  <a:lnTo>
                    <a:pt x="4194" y="2364"/>
                  </a:lnTo>
                  <a:lnTo>
                    <a:pt x="4601" y="2186"/>
                  </a:lnTo>
                  <a:lnTo>
                    <a:pt x="5007" y="2009"/>
                  </a:lnTo>
                  <a:lnTo>
                    <a:pt x="5440" y="1907"/>
                  </a:lnTo>
                  <a:lnTo>
                    <a:pt x="5897" y="1831"/>
                  </a:lnTo>
                  <a:lnTo>
                    <a:pt x="6380" y="1805"/>
                  </a:lnTo>
                  <a:lnTo>
                    <a:pt x="6838" y="1831"/>
                  </a:lnTo>
                  <a:lnTo>
                    <a:pt x="7295" y="1907"/>
                  </a:lnTo>
                  <a:lnTo>
                    <a:pt x="7727" y="2009"/>
                  </a:lnTo>
                  <a:lnTo>
                    <a:pt x="8134" y="2186"/>
                  </a:lnTo>
                  <a:lnTo>
                    <a:pt x="8541" y="2364"/>
                  </a:lnTo>
                  <a:lnTo>
                    <a:pt x="8922" y="2593"/>
                  </a:lnTo>
                  <a:lnTo>
                    <a:pt x="9252" y="2847"/>
                  </a:lnTo>
                  <a:lnTo>
                    <a:pt x="9583" y="3152"/>
                  </a:lnTo>
                  <a:lnTo>
                    <a:pt x="9888" y="3483"/>
                  </a:lnTo>
                  <a:lnTo>
                    <a:pt x="10142" y="3839"/>
                  </a:lnTo>
                  <a:lnTo>
                    <a:pt x="10371" y="4194"/>
                  </a:lnTo>
                  <a:lnTo>
                    <a:pt x="10574" y="4601"/>
                  </a:lnTo>
                  <a:lnTo>
                    <a:pt x="10726" y="5008"/>
                  </a:lnTo>
                  <a:lnTo>
                    <a:pt x="10828" y="5465"/>
                  </a:lnTo>
                  <a:lnTo>
                    <a:pt x="10904" y="5897"/>
                  </a:lnTo>
                  <a:lnTo>
                    <a:pt x="10930" y="6380"/>
                  </a:lnTo>
                  <a:lnTo>
                    <a:pt x="10930" y="12760"/>
                  </a:lnTo>
                  <a:lnTo>
                    <a:pt x="12735" y="12760"/>
                  </a:lnTo>
                  <a:lnTo>
                    <a:pt x="12735" y="6380"/>
                  </a:lnTo>
                  <a:lnTo>
                    <a:pt x="12735" y="6050"/>
                  </a:lnTo>
                  <a:lnTo>
                    <a:pt x="12709" y="5720"/>
                  </a:lnTo>
                  <a:lnTo>
                    <a:pt x="12684" y="5415"/>
                  </a:lnTo>
                  <a:lnTo>
                    <a:pt x="12607" y="5084"/>
                  </a:lnTo>
                  <a:lnTo>
                    <a:pt x="12557" y="4779"/>
                  </a:lnTo>
                  <a:lnTo>
                    <a:pt x="12455" y="4474"/>
                  </a:lnTo>
                  <a:lnTo>
                    <a:pt x="12353" y="4169"/>
                  </a:lnTo>
                  <a:lnTo>
                    <a:pt x="12252" y="3889"/>
                  </a:lnTo>
                  <a:lnTo>
                    <a:pt x="11972" y="3330"/>
                  </a:lnTo>
                  <a:lnTo>
                    <a:pt x="11667" y="2796"/>
                  </a:lnTo>
                  <a:lnTo>
                    <a:pt x="11286" y="2314"/>
                  </a:lnTo>
                  <a:lnTo>
                    <a:pt x="10879" y="1856"/>
                  </a:lnTo>
                  <a:lnTo>
                    <a:pt x="10421" y="1449"/>
                  </a:lnTo>
                  <a:lnTo>
                    <a:pt x="9939" y="1093"/>
                  </a:lnTo>
                  <a:lnTo>
                    <a:pt x="9405" y="763"/>
                  </a:lnTo>
                  <a:lnTo>
                    <a:pt x="8846" y="483"/>
                  </a:lnTo>
                  <a:lnTo>
                    <a:pt x="8566" y="382"/>
                  </a:lnTo>
                  <a:lnTo>
                    <a:pt x="8261" y="280"/>
                  </a:lnTo>
                  <a:lnTo>
                    <a:pt x="7956" y="204"/>
                  </a:lnTo>
                  <a:lnTo>
                    <a:pt x="7651" y="128"/>
                  </a:lnTo>
                  <a:lnTo>
                    <a:pt x="7346" y="77"/>
                  </a:lnTo>
                  <a:lnTo>
                    <a:pt x="7015" y="26"/>
                  </a:lnTo>
                  <a:lnTo>
                    <a:pt x="6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07;p61">
              <a:extLst>
                <a:ext uri="{FF2B5EF4-FFF2-40B4-BE49-F238E27FC236}">
                  <a16:creationId xmlns="" xmlns:a16="http://schemas.microsoft.com/office/drawing/2014/main" id="{DEDA5977-934E-899E-8B2D-E9B08CEAB733}"/>
                </a:ext>
              </a:extLst>
            </p:cNvPr>
            <p:cNvSpPr/>
            <p:nvPr/>
          </p:nvSpPr>
          <p:spPr>
            <a:xfrm>
              <a:off x="5697925" y="4313625"/>
              <a:ext cx="80075" cy="68650"/>
            </a:xfrm>
            <a:custGeom>
              <a:avLst/>
              <a:gdLst/>
              <a:ahLst/>
              <a:cxnLst/>
              <a:rect l="l" t="t" r="r" b="b"/>
              <a:pathLst>
                <a:path w="3203" h="2746" extrusionOk="0">
                  <a:moveTo>
                    <a:pt x="0" y="0"/>
                  </a:moveTo>
                  <a:lnTo>
                    <a:pt x="0" y="2745"/>
                  </a:lnTo>
                  <a:lnTo>
                    <a:pt x="3203" y="2745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08;p61">
              <a:extLst>
                <a:ext uri="{FF2B5EF4-FFF2-40B4-BE49-F238E27FC236}">
                  <a16:creationId xmlns="" xmlns:a16="http://schemas.microsoft.com/office/drawing/2014/main" id="{67072770-264B-AA41-D350-6F29D2FA5ABD}"/>
                </a:ext>
              </a:extLst>
            </p:cNvPr>
            <p:cNvSpPr/>
            <p:nvPr/>
          </p:nvSpPr>
          <p:spPr>
            <a:xfrm>
              <a:off x="5697925" y="4131875"/>
              <a:ext cx="76900" cy="68025"/>
            </a:xfrm>
            <a:custGeom>
              <a:avLst/>
              <a:gdLst/>
              <a:ahLst/>
              <a:cxnLst/>
              <a:rect l="l" t="t" r="r" b="b"/>
              <a:pathLst>
                <a:path w="3076" h="2721" extrusionOk="0">
                  <a:moveTo>
                    <a:pt x="0" y="1"/>
                  </a:moveTo>
                  <a:lnTo>
                    <a:pt x="0" y="2720"/>
                  </a:lnTo>
                  <a:lnTo>
                    <a:pt x="3076" y="2720"/>
                  </a:lnTo>
                  <a:lnTo>
                    <a:pt x="2999" y="2441"/>
                  </a:lnTo>
                  <a:lnTo>
                    <a:pt x="2898" y="2187"/>
                  </a:lnTo>
                  <a:lnTo>
                    <a:pt x="2796" y="1958"/>
                  </a:lnTo>
                  <a:lnTo>
                    <a:pt x="2669" y="1729"/>
                  </a:lnTo>
                  <a:lnTo>
                    <a:pt x="2516" y="1500"/>
                  </a:lnTo>
                  <a:lnTo>
                    <a:pt x="2339" y="1272"/>
                  </a:lnTo>
                  <a:lnTo>
                    <a:pt x="2161" y="1094"/>
                  </a:lnTo>
                  <a:lnTo>
                    <a:pt x="1957" y="890"/>
                  </a:lnTo>
                  <a:lnTo>
                    <a:pt x="1754" y="738"/>
                  </a:lnTo>
                  <a:lnTo>
                    <a:pt x="1551" y="560"/>
                  </a:lnTo>
                  <a:lnTo>
                    <a:pt x="1322" y="433"/>
                  </a:lnTo>
                  <a:lnTo>
                    <a:pt x="1068" y="306"/>
                  </a:lnTo>
                  <a:lnTo>
                    <a:pt x="813" y="204"/>
                  </a:lnTo>
                  <a:lnTo>
                    <a:pt x="559" y="128"/>
                  </a:lnTo>
                  <a:lnTo>
                    <a:pt x="280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09;p61">
              <a:extLst>
                <a:ext uri="{FF2B5EF4-FFF2-40B4-BE49-F238E27FC236}">
                  <a16:creationId xmlns="" xmlns:a16="http://schemas.microsoft.com/office/drawing/2014/main" id="{C0900373-3676-B046-544F-00C1014CA460}"/>
                </a:ext>
              </a:extLst>
            </p:cNvPr>
            <p:cNvSpPr/>
            <p:nvPr/>
          </p:nvSpPr>
          <p:spPr>
            <a:xfrm>
              <a:off x="5595600" y="4222750"/>
              <a:ext cx="80100" cy="68025"/>
            </a:xfrm>
            <a:custGeom>
              <a:avLst/>
              <a:gdLst/>
              <a:ahLst/>
              <a:cxnLst/>
              <a:rect l="l" t="t" r="r" b="b"/>
              <a:pathLst>
                <a:path w="3204" h="2721" extrusionOk="0">
                  <a:moveTo>
                    <a:pt x="1" y="0"/>
                  </a:moveTo>
                  <a:lnTo>
                    <a:pt x="1" y="2720"/>
                  </a:lnTo>
                  <a:lnTo>
                    <a:pt x="3203" y="272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10;p61">
              <a:extLst>
                <a:ext uri="{FF2B5EF4-FFF2-40B4-BE49-F238E27FC236}">
                  <a16:creationId xmlns="" xmlns:a16="http://schemas.microsoft.com/office/drawing/2014/main" id="{D07705B4-C60C-B330-620A-AC20A36EE840}"/>
                </a:ext>
              </a:extLst>
            </p:cNvPr>
            <p:cNvSpPr/>
            <p:nvPr/>
          </p:nvSpPr>
          <p:spPr>
            <a:xfrm>
              <a:off x="5598775" y="4131875"/>
              <a:ext cx="76925" cy="68025"/>
            </a:xfrm>
            <a:custGeom>
              <a:avLst/>
              <a:gdLst/>
              <a:ahLst/>
              <a:cxnLst/>
              <a:rect l="l" t="t" r="r" b="b"/>
              <a:pathLst>
                <a:path w="3077" h="2721" extrusionOk="0">
                  <a:moveTo>
                    <a:pt x="3076" y="1"/>
                  </a:moveTo>
                  <a:lnTo>
                    <a:pt x="2797" y="51"/>
                  </a:lnTo>
                  <a:lnTo>
                    <a:pt x="2517" y="128"/>
                  </a:lnTo>
                  <a:lnTo>
                    <a:pt x="2263" y="204"/>
                  </a:lnTo>
                  <a:lnTo>
                    <a:pt x="2009" y="306"/>
                  </a:lnTo>
                  <a:lnTo>
                    <a:pt x="1755" y="433"/>
                  </a:lnTo>
                  <a:lnTo>
                    <a:pt x="1526" y="560"/>
                  </a:lnTo>
                  <a:lnTo>
                    <a:pt x="1323" y="738"/>
                  </a:lnTo>
                  <a:lnTo>
                    <a:pt x="1119" y="890"/>
                  </a:lnTo>
                  <a:lnTo>
                    <a:pt x="916" y="1094"/>
                  </a:lnTo>
                  <a:lnTo>
                    <a:pt x="738" y="1272"/>
                  </a:lnTo>
                  <a:lnTo>
                    <a:pt x="560" y="1500"/>
                  </a:lnTo>
                  <a:lnTo>
                    <a:pt x="408" y="1729"/>
                  </a:lnTo>
                  <a:lnTo>
                    <a:pt x="280" y="1958"/>
                  </a:lnTo>
                  <a:lnTo>
                    <a:pt x="179" y="2187"/>
                  </a:lnTo>
                  <a:lnTo>
                    <a:pt x="77" y="2441"/>
                  </a:lnTo>
                  <a:lnTo>
                    <a:pt x="1" y="2720"/>
                  </a:lnTo>
                  <a:lnTo>
                    <a:pt x="3076" y="2720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11;p61">
              <a:extLst>
                <a:ext uri="{FF2B5EF4-FFF2-40B4-BE49-F238E27FC236}">
                  <a16:creationId xmlns="" xmlns:a16="http://schemas.microsoft.com/office/drawing/2014/main" id="{01AB1A45-6744-5DE9-9C73-5B948B29DF1E}"/>
                </a:ext>
              </a:extLst>
            </p:cNvPr>
            <p:cNvSpPr/>
            <p:nvPr/>
          </p:nvSpPr>
          <p:spPr>
            <a:xfrm>
              <a:off x="5493300" y="4404475"/>
              <a:ext cx="387025" cy="45775"/>
            </a:xfrm>
            <a:custGeom>
              <a:avLst/>
              <a:gdLst/>
              <a:ahLst/>
              <a:cxnLst/>
              <a:rect l="l" t="t" r="r" b="b"/>
              <a:pathLst>
                <a:path w="15481" h="1831" extrusionOk="0">
                  <a:moveTo>
                    <a:pt x="0" y="1"/>
                  </a:moveTo>
                  <a:lnTo>
                    <a:pt x="0" y="1831"/>
                  </a:lnTo>
                  <a:lnTo>
                    <a:pt x="15480" y="1831"/>
                  </a:lnTo>
                  <a:lnTo>
                    <a:pt x="15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998;p46">
            <a:extLst>
              <a:ext uri="{FF2B5EF4-FFF2-40B4-BE49-F238E27FC236}">
                <a16:creationId xmlns="" xmlns:a16="http://schemas.microsoft.com/office/drawing/2014/main" id="{834FF23F-621A-BB40-F522-39048D67A02D}"/>
              </a:ext>
            </a:extLst>
          </p:cNvPr>
          <p:cNvSpPr txBox="1"/>
          <p:nvPr/>
        </p:nvSpPr>
        <p:spPr>
          <a:xfrm>
            <a:off x="919523" y="2007627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Lower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8" name="Google Shape;2999;p46">
            <a:extLst>
              <a:ext uri="{FF2B5EF4-FFF2-40B4-BE49-F238E27FC236}">
                <a16:creationId xmlns="" xmlns:a16="http://schemas.microsoft.com/office/drawing/2014/main" id="{F65FFA08-2865-4BB8-944B-82EC300A4B8D}"/>
              </a:ext>
            </a:extLst>
          </p:cNvPr>
          <p:cNvSpPr txBox="1"/>
          <p:nvPr/>
        </p:nvSpPr>
        <p:spPr>
          <a:xfrm>
            <a:off x="919523" y="2662630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Middle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9" name="Google Shape;3023;p46">
            <a:extLst>
              <a:ext uri="{FF2B5EF4-FFF2-40B4-BE49-F238E27FC236}">
                <a16:creationId xmlns="" xmlns:a16="http://schemas.microsoft.com/office/drawing/2014/main" id="{9594EA26-F011-34A1-C73F-12A6E6C4D72E}"/>
              </a:ext>
            </a:extLst>
          </p:cNvPr>
          <p:cNvSpPr/>
          <p:nvPr/>
        </p:nvSpPr>
        <p:spPr>
          <a:xfrm>
            <a:off x="2262311" y="2053365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024;p46">
            <a:extLst>
              <a:ext uri="{FF2B5EF4-FFF2-40B4-BE49-F238E27FC236}">
                <a16:creationId xmlns="" xmlns:a16="http://schemas.microsoft.com/office/drawing/2014/main" id="{21680AA1-4476-F66F-0266-593BD07A539D}"/>
              </a:ext>
            </a:extLst>
          </p:cNvPr>
          <p:cNvSpPr/>
          <p:nvPr/>
        </p:nvSpPr>
        <p:spPr>
          <a:xfrm>
            <a:off x="2618544" y="2053365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025;p46">
            <a:extLst>
              <a:ext uri="{FF2B5EF4-FFF2-40B4-BE49-F238E27FC236}">
                <a16:creationId xmlns="" xmlns:a16="http://schemas.microsoft.com/office/drawing/2014/main" id="{BC5A26B7-1177-EC76-EAF2-CB1FA1EEF473}"/>
              </a:ext>
            </a:extLst>
          </p:cNvPr>
          <p:cNvSpPr/>
          <p:nvPr/>
        </p:nvSpPr>
        <p:spPr>
          <a:xfrm>
            <a:off x="2974778" y="2053365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3027;p46">
            <a:extLst>
              <a:ext uri="{FF2B5EF4-FFF2-40B4-BE49-F238E27FC236}">
                <a16:creationId xmlns="" xmlns:a16="http://schemas.microsoft.com/office/drawing/2014/main" id="{D9F87CEB-B755-0FA3-5CD5-35BB5E90F81E}"/>
              </a:ext>
            </a:extLst>
          </p:cNvPr>
          <p:cNvSpPr/>
          <p:nvPr/>
        </p:nvSpPr>
        <p:spPr>
          <a:xfrm>
            <a:off x="2262311" y="2708380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3028;p46">
            <a:extLst>
              <a:ext uri="{FF2B5EF4-FFF2-40B4-BE49-F238E27FC236}">
                <a16:creationId xmlns="" xmlns:a16="http://schemas.microsoft.com/office/drawing/2014/main" id="{07BA939C-A85F-F44D-03D9-8550DA91A59C}"/>
              </a:ext>
            </a:extLst>
          </p:cNvPr>
          <p:cNvSpPr/>
          <p:nvPr/>
        </p:nvSpPr>
        <p:spPr>
          <a:xfrm>
            <a:off x="2618544" y="2708380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3029;p46">
            <a:extLst>
              <a:ext uri="{FF2B5EF4-FFF2-40B4-BE49-F238E27FC236}">
                <a16:creationId xmlns="" xmlns:a16="http://schemas.microsoft.com/office/drawing/2014/main" id="{4B5A6721-7F97-2B2A-B0EC-F0133FC1579D}"/>
              </a:ext>
            </a:extLst>
          </p:cNvPr>
          <p:cNvSpPr/>
          <p:nvPr/>
        </p:nvSpPr>
        <p:spPr>
          <a:xfrm>
            <a:off x="2974778" y="2708380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999;p46">
            <a:extLst>
              <a:ext uri="{FF2B5EF4-FFF2-40B4-BE49-F238E27FC236}">
                <a16:creationId xmlns="" xmlns:a16="http://schemas.microsoft.com/office/drawing/2014/main" id="{FF7E067A-DEE0-F4D9-1705-EA7541D6824E}"/>
              </a:ext>
            </a:extLst>
          </p:cNvPr>
          <p:cNvSpPr txBox="1"/>
          <p:nvPr/>
        </p:nvSpPr>
        <p:spPr>
          <a:xfrm>
            <a:off x="935064" y="3317633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Upper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9" name="Google Shape;3027;p46">
            <a:extLst>
              <a:ext uri="{FF2B5EF4-FFF2-40B4-BE49-F238E27FC236}">
                <a16:creationId xmlns="" xmlns:a16="http://schemas.microsoft.com/office/drawing/2014/main" id="{D8C6BF13-87C9-2353-581E-2FA01FC65BFA}"/>
              </a:ext>
            </a:extLst>
          </p:cNvPr>
          <p:cNvSpPr/>
          <p:nvPr/>
        </p:nvSpPr>
        <p:spPr>
          <a:xfrm>
            <a:off x="2277852" y="3363383"/>
            <a:ext cx="274200" cy="274200"/>
          </a:xfrm>
          <a:prstGeom prst="diamond">
            <a:avLst/>
          </a:prstGeom>
          <a:solidFill>
            <a:srgbClr val="E5EFFA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3028;p46">
            <a:extLst>
              <a:ext uri="{FF2B5EF4-FFF2-40B4-BE49-F238E27FC236}">
                <a16:creationId xmlns="" xmlns:a16="http://schemas.microsoft.com/office/drawing/2014/main" id="{A049944A-AABD-8280-45E9-C303A9A3A475}"/>
              </a:ext>
            </a:extLst>
          </p:cNvPr>
          <p:cNvSpPr/>
          <p:nvPr/>
        </p:nvSpPr>
        <p:spPr>
          <a:xfrm>
            <a:off x="2634085" y="3363383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3029;p46">
            <a:extLst>
              <a:ext uri="{FF2B5EF4-FFF2-40B4-BE49-F238E27FC236}">
                <a16:creationId xmlns="" xmlns:a16="http://schemas.microsoft.com/office/drawing/2014/main" id="{645A5061-4FD5-57CB-9621-09416247AFF9}"/>
              </a:ext>
            </a:extLst>
          </p:cNvPr>
          <p:cNvSpPr/>
          <p:nvPr/>
        </p:nvSpPr>
        <p:spPr>
          <a:xfrm>
            <a:off x="2990319" y="3363383"/>
            <a:ext cx="274200" cy="274200"/>
          </a:xfrm>
          <a:prstGeom prst="diamond">
            <a:avLst/>
          </a:prstGeom>
          <a:solidFill>
            <a:srgbClr val="0E2A4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999;p46">
            <a:extLst>
              <a:ext uri="{FF2B5EF4-FFF2-40B4-BE49-F238E27FC236}">
                <a16:creationId xmlns="" xmlns:a16="http://schemas.microsoft.com/office/drawing/2014/main" id="{EFBFB4EF-2AF3-94D7-CC9D-60B4A7076D67}"/>
              </a:ext>
            </a:extLst>
          </p:cNvPr>
          <p:cNvSpPr txBox="1"/>
          <p:nvPr/>
        </p:nvSpPr>
        <p:spPr>
          <a:xfrm>
            <a:off x="2625530" y="2322168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5" name="Google Shape;2999;p46">
            <a:extLst>
              <a:ext uri="{FF2B5EF4-FFF2-40B4-BE49-F238E27FC236}">
                <a16:creationId xmlns="" xmlns:a16="http://schemas.microsoft.com/office/drawing/2014/main" id="{B0BEA9AB-45CE-6D34-1147-888BDED840F7}"/>
              </a:ext>
            </a:extLst>
          </p:cNvPr>
          <p:cNvSpPr txBox="1"/>
          <p:nvPr/>
        </p:nvSpPr>
        <p:spPr>
          <a:xfrm>
            <a:off x="2984014" y="231647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6" name="Google Shape;2999;p46">
            <a:extLst>
              <a:ext uri="{FF2B5EF4-FFF2-40B4-BE49-F238E27FC236}">
                <a16:creationId xmlns="" xmlns:a16="http://schemas.microsoft.com/office/drawing/2014/main" id="{3D3EB2A7-6132-4C01-18DA-9C66996DB588}"/>
              </a:ext>
            </a:extLst>
          </p:cNvPr>
          <p:cNvSpPr txBox="1"/>
          <p:nvPr/>
        </p:nvSpPr>
        <p:spPr>
          <a:xfrm>
            <a:off x="3373708" y="2311293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7" name="Google Shape;2999;p46">
            <a:extLst>
              <a:ext uri="{FF2B5EF4-FFF2-40B4-BE49-F238E27FC236}">
                <a16:creationId xmlns="" xmlns:a16="http://schemas.microsoft.com/office/drawing/2014/main" id="{3F0CAC78-CCD0-5B15-CBCD-A45428978377}"/>
              </a:ext>
            </a:extLst>
          </p:cNvPr>
          <p:cNvSpPr txBox="1"/>
          <p:nvPr/>
        </p:nvSpPr>
        <p:spPr>
          <a:xfrm>
            <a:off x="2635432" y="3013967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8" name="Google Shape;2999;p46">
            <a:extLst>
              <a:ext uri="{FF2B5EF4-FFF2-40B4-BE49-F238E27FC236}">
                <a16:creationId xmlns="" xmlns:a16="http://schemas.microsoft.com/office/drawing/2014/main" id="{B0945E70-0011-9FC6-DF31-2E954025967E}"/>
              </a:ext>
            </a:extLst>
          </p:cNvPr>
          <p:cNvSpPr txBox="1"/>
          <p:nvPr/>
        </p:nvSpPr>
        <p:spPr>
          <a:xfrm>
            <a:off x="2993916" y="300827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9" name="Google Shape;2999;p46">
            <a:extLst>
              <a:ext uri="{FF2B5EF4-FFF2-40B4-BE49-F238E27FC236}">
                <a16:creationId xmlns="" xmlns:a16="http://schemas.microsoft.com/office/drawing/2014/main" id="{B52F70F8-46D0-0F01-0EC4-CEC36CD06A43}"/>
              </a:ext>
            </a:extLst>
          </p:cNvPr>
          <p:cNvSpPr txBox="1"/>
          <p:nvPr/>
        </p:nvSpPr>
        <p:spPr>
          <a:xfrm>
            <a:off x="3383610" y="300309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70" name="Google Shape;2999;p46">
            <a:extLst>
              <a:ext uri="{FF2B5EF4-FFF2-40B4-BE49-F238E27FC236}">
                <a16:creationId xmlns="" xmlns:a16="http://schemas.microsoft.com/office/drawing/2014/main" id="{24C635E6-72BD-13B4-4D06-DCD935B1E0BF}"/>
              </a:ext>
            </a:extLst>
          </p:cNvPr>
          <p:cNvSpPr txBox="1"/>
          <p:nvPr/>
        </p:nvSpPr>
        <p:spPr>
          <a:xfrm>
            <a:off x="2634085" y="3679237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6" name="Google Shape;2999;p46">
            <a:extLst>
              <a:ext uri="{FF2B5EF4-FFF2-40B4-BE49-F238E27FC236}">
                <a16:creationId xmlns="" xmlns:a16="http://schemas.microsoft.com/office/drawing/2014/main" id="{FF0CEE54-6751-D62E-5D4D-13D8E21BF292}"/>
              </a:ext>
            </a:extLst>
          </p:cNvPr>
          <p:cNvSpPr txBox="1"/>
          <p:nvPr/>
        </p:nvSpPr>
        <p:spPr>
          <a:xfrm>
            <a:off x="2992569" y="367354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7" name="Google Shape;2999;p46">
            <a:extLst>
              <a:ext uri="{FF2B5EF4-FFF2-40B4-BE49-F238E27FC236}">
                <a16:creationId xmlns="" xmlns:a16="http://schemas.microsoft.com/office/drawing/2014/main" id="{DCE40E73-44DB-27B2-D36E-2697B1F92A27}"/>
              </a:ext>
            </a:extLst>
          </p:cNvPr>
          <p:cNvSpPr txBox="1"/>
          <p:nvPr/>
        </p:nvSpPr>
        <p:spPr>
          <a:xfrm>
            <a:off x="3382263" y="366836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8" name="Google Shape;3025;p46">
            <a:extLst>
              <a:ext uri="{FF2B5EF4-FFF2-40B4-BE49-F238E27FC236}">
                <a16:creationId xmlns="" xmlns:a16="http://schemas.microsoft.com/office/drawing/2014/main" id="{6A0CD126-E238-E078-B8B8-EB9A0C8995A3}"/>
              </a:ext>
            </a:extLst>
          </p:cNvPr>
          <p:cNvSpPr/>
          <p:nvPr/>
        </p:nvSpPr>
        <p:spPr>
          <a:xfrm>
            <a:off x="3345632" y="2065866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025;p46">
            <a:extLst>
              <a:ext uri="{FF2B5EF4-FFF2-40B4-BE49-F238E27FC236}">
                <a16:creationId xmlns="" xmlns:a16="http://schemas.microsoft.com/office/drawing/2014/main" id="{2D11D700-2358-B58E-7630-203B2CC7AC3D}"/>
              </a:ext>
            </a:extLst>
          </p:cNvPr>
          <p:cNvSpPr/>
          <p:nvPr/>
        </p:nvSpPr>
        <p:spPr>
          <a:xfrm>
            <a:off x="3345632" y="2708380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3025;p46">
            <a:extLst>
              <a:ext uri="{FF2B5EF4-FFF2-40B4-BE49-F238E27FC236}">
                <a16:creationId xmlns="" xmlns:a16="http://schemas.microsoft.com/office/drawing/2014/main" id="{7994C391-62D7-535A-E381-112E4BBB6B77}"/>
              </a:ext>
            </a:extLst>
          </p:cNvPr>
          <p:cNvSpPr/>
          <p:nvPr/>
        </p:nvSpPr>
        <p:spPr>
          <a:xfrm>
            <a:off x="3345632" y="3360051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2999;p46">
            <a:extLst>
              <a:ext uri="{FF2B5EF4-FFF2-40B4-BE49-F238E27FC236}">
                <a16:creationId xmlns="" xmlns:a16="http://schemas.microsoft.com/office/drawing/2014/main" id="{D8F31ABE-34BA-9B9B-ADC0-302EA3580D2F}"/>
              </a:ext>
            </a:extLst>
          </p:cNvPr>
          <p:cNvSpPr txBox="1"/>
          <p:nvPr/>
        </p:nvSpPr>
        <p:spPr>
          <a:xfrm>
            <a:off x="2240767" y="2322168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6" name="Google Shape;2999;p46">
            <a:extLst>
              <a:ext uri="{FF2B5EF4-FFF2-40B4-BE49-F238E27FC236}">
                <a16:creationId xmlns="" xmlns:a16="http://schemas.microsoft.com/office/drawing/2014/main" id="{BF391DFB-3F00-7973-BADE-D119363DD897}"/>
              </a:ext>
            </a:extLst>
          </p:cNvPr>
          <p:cNvSpPr txBox="1"/>
          <p:nvPr/>
        </p:nvSpPr>
        <p:spPr>
          <a:xfrm>
            <a:off x="2274935" y="299127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7" name="Google Shape;2999;p46">
            <a:extLst>
              <a:ext uri="{FF2B5EF4-FFF2-40B4-BE49-F238E27FC236}">
                <a16:creationId xmlns="" xmlns:a16="http://schemas.microsoft.com/office/drawing/2014/main" id="{69903BA1-016F-1088-D9D5-7A313BCE6E4D}"/>
              </a:ext>
            </a:extLst>
          </p:cNvPr>
          <p:cNvSpPr txBox="1"/>
          <p:nvPr/>
        </p:nvSpPr>
        <p:spPr>
          <a:xfrm>
            <a:off x="2285993" y="366836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8" name="Google Shape;2998;p46">
            <a:extLst>
              <a:ext uri="{FF2B5EF4-FFF2-40B4-BE49-F238E27FC236}">
                <a16:creationId xmlns="" xmlns:a16="http://schemas.microsoft.com/office/drawing/2014/main" id="{999AD153-7C6F-6E8C-B9CB-FF783D3A28BF}"/>
              </a:ext>
            </a:extLst>
          </p:cNvPr>
          <p:cNvSpPr txBox="1"/>
          <p:nvPr/>
        </p:nvSpPr>
        <p:spPr>
          <a:xfrm>
            <a:off x="4552828" y="2007627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Lower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99" name="Google Shape;2999;p46">
            <a:extLst>
              <a:ext uri="{FF2B5EF4-FFF2-40B4-BE49-F238E27FC236}">
                <a16:creationId xmlns="" xmlns:a16="http://schemas.microsoft.com/office/drawing/2014/main" id="{EB77C97E-8EF0-5F53-B3D8-38DD42AD96FC}"/>
              </a:ext>
            </a:extLst>
          </p:cNvPr>
          <p:cNvSpPr txBox="1"/>
          <p:nvPr/>
        </p:nvSpPr>
        <p:spPr>
          <a:xfrm>
            <a:off x="4552828" y="2662630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Middle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0" name="Google Shape;3023;p46">
            <a:extLst>
              <a:ext uri="{FF2B5EF4-FFF2-40B4-BE49-F238E27FC236}">
                <a16:creationId xmlns="" xmlns:a16="http://schemas.microsoft.com/office/drawing/2014/main" id="{97B2B743-4A81-2A2E-800E-287097CE971A}"/>
              </a:ext>
            </a:extLst>
          </p:cNvPr>
          <p:cNvSpPr/>
          <p:nvPr/>
        </p:nvSpPr>
        <p:spPr>
          <a:xfrm>
            <a:off x="5895616" y="2053365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3024;p46">
            <a:extLst>
              <a:ext uri="{FF2B5EF4-FFF2-40B4-BE49-F238E27FC236}">
                <a16:creationId xmlns="" xmlns:a16="http://schemas.microsoft.com/office/drawing/2014/main" id="{F1D8849C-DF3D-2E34-C830-A977E3DCBF2B}"/>
              </a:ext>
            </a:extLst>
          </p:cNvPr>
          <p:cNvSpPr/>
          <p:nvPr/>
        </p:nvSpPr>
        <p:spPr>
          <a:xfrm>
            <a:off x="6251849" y="2053365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025;p46">
            <a:extLst>
              <a:ext uri="{FF2B5EF4-FFF2-40B4-BE49-F238E27FC236}">
                <a16:creationId xmlns="" xmlns:a16="http://schemas.microsoft.com/office/drawing/2014/main" id="{23D24913-97A3-04CE-899F-289467EDC8D0}"/>
              </a:ext>
            </a:extLst>
          </p:cNvPr>
          <p:cNvSpPr/>
          <p:nvPr/>
        </p:nvSpPr>
        <p:spPr>
          <a:xfrm>
            <a:off x="6608083" y="2053365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3027;p46">
            <a:extLst>
              <a:ext uri="{FF2B5EF4-FFF2-40B4-BE49-F238E27FC236}">
                <a16:creationId xmlns="" xmlns:a16="http://schemas.microsoft.com/office/drawing/2014/main" id="{607CFCEA-BBA7-708E-08C0-89FDA4FE1B5D}"/>
              </a:ext>
            </a:extLst>
          </p:cNvPr>
          <p:cNvSpPr/>
          <p:nvPr/>
        </p:nvSpPr>
        <p:spPr>
          <a:xfrm>
            <a:off x="5895616" y="2708380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3028;p46">
            <a:extLst>
              <a:ext uri="{FF2B5EF4-FFF2-40B4-BE49-F238E27FC236}">
                <a16:creationId xmlns="" xmlns:a16="http://schemas.microsoft.com/office/drawing/2014/main" id="{BDD9131B-F7D3-C736-27B9-566EA7EC67D0}"/>
              </a:ext>
            </a:extLst>
          </p:cNvPr>
          <p:cNvSpPr/>
          <p:nvPr/>
        </p:nvSpPr>
        <p:spPr>
          <a:xfrm>
            <a:off x="6251849" y="2708380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3029;p46">
            <a:extLst>
              <a:ext uri="{FF2B5EF4-FFF2-40B4-BE49-F238E27FC236}">
                <a16:creationId xmlns="" xmlns:a16="http://schemas.microsoft.com/office/drawing/2014/main" id="{631DDC62-09C7-4163-9AD6-8C4110C8C693}"/>
              </a:ext>
            </a:extLst>
          </p:cNvPr>
          <p:cNvSpPr/>
          <p:nvPr/>
        </p:nvSpPr>
        <p:spPr>
          <a:xfrm>
            <a:off x="6608083" y="2708380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999;p46">
            <a:extLst>
              <a:ext uri="{FF2B5EF4-FFF2-40B4-BE49-F238E27FC236}">
                <a16:creationId xmlns="" xmlns:a16="http://schemas.microsoft.com/office/drawing/2014/main" id="{83DB01DE-9B7F-AD2C-3D16-C72FBB6C932E}"/>
              </a:ext>
            </a:extLst>
          </p:cNvPr>
          <p:cNvSpPr txBox="1"/>
          <p:nvPr/>
        </p:nvSpPr>
        <p:spPr>
          <a:xfrm>
            <a:off x="4568369" y="3317633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Upper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7" name="Google Shape;3027;p46">
            <a:extLst>
              <a:ext uri="{FF2B5EF4-FFF2-40B4-BE49-F238E27FC236}">
                <a16:creationId xmlns="" xmlns:a16="http://schemas.microsoft.com/office/drawing/2014/main" id="{E3154327-4B53-76B2-12BE-51FD1CB50EE5}"/>
              </a:ext>
            </a:extLst>
          </p:cNvPr>
          <p:cNvSpPr/>
          <p:nvPr/>
        </p:nvSpPr>
        <p:spPr>
          <a:xfrm>
            <a:off x="5911157" y="3363383"/>
            <a:ext cx="274200" cy="274200"/>
          </a:xfrm>
          <a:prstGeom prst="diamond">
            <a:avLst/>
          </a:prstGeom>
          <a:solidFill>
            <a:srgbClr val="E5EFFA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3028;p46">
            <a:extLst>
              <a:ext uri="{FF2B5EF4-FFF2-40B4-BE49-F238E27FC236}">
                <a16:creationId xmlns="" xmlns:a16="http://schemas.microsoft.com/office/drawing/2014/main" id="{31354EB6-4D38-C25B-10D3-4F9AF0A97577}"/>
              </a:ext>
            </a:extLst>
          </p:cNvPr>
          <p:cNvSpPr/>
          <p:nvPr/>
        </p:nvSpPr>
        <p:spPr>
          <a:xfrm>
            <a:off x="6267390" y="3363383"/>
            <a:ext cx="274200" cy="2742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3029;p46">
            <a:extLst>
              <a:ext uri="{FF2B5EF4-FFF2-40B4-BE49-F238E27FC236}">
                <a16:creationId xmlns="" xmlns:a16="http://schemas.microsoft.com/office/drawing/2014/main" id="{CE58289F-94D7-56D9-30D6-B0F5BD392FB2}"/>
              </a:ext>
            </a:extLst>
          </p:cNvPr>
          <p:cNvSpPr/>
          <p:nvPr/>
        </p:nvSpPr>
        <p:spPr>
          <a:xfrm>
            <a:off x="6623624" y="3363383"/>
            <a:ext cx="274200" cy="274200"/>
          </a:xfrm>
          <a:prstGeom prst="diamond">
            <a:avLst/>
          </a:prstGeom>
          <a:solidFill>
            <a:srgbClr val="0E2A4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999;p46">
            <a:extLst>
              <a:ext uri="{FF2B5EF4-FFF2-40B4-BE49-F238E27FC236}">
                <a16:creationId xmlns="" xmlns:a16="http://schemas.microsoft.com/office/drawing/2014/main" id="{C30BC2F1-BA49-46FF-286E-89117784D7A4}"/>
              </a:ext>
            </a:extLst>
          </p:cNvPr>
          <p:cNvSpPr txBox="1"/>
          <p:nvPr/>
        </p:nvSpPr>
        <p:spPr>
          <a:xfrm>
            <a:off x="6258835" y="2322168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1" name="Google Shape;2999;p46">
            <a:extLst>
              <a:ext uri="{FF2B5EF4-FFF2-40B4-BE49-F238E27FC236}">
                <a16:creationId xmlns="" xmlns:a16="http://schemas.microsoft.com/office/drawing/2014/main" id="{34A5F1A8-5FCE-1335-A31E-A0BABCEC0E44}"/>
              </a:ext>
            </a:extLst>
          </p:cNvPr>
          <p:cNvSpPr txBox="1"/>
          <p:nvPr/>
        </p:nvSpPr>
        <p:spPr>
          <a:xfrm>
            <a:off x="6617319" y="231647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2" name="Google Shape;2999;p46">
            <a:extLst>
              <a:ext uri="{FF2B5EF4-FFF2-40B4-BE49-F238E27FC236}">
                <a16:creationId xmlns="" xmlns:a16="http://schemas.microsoft.com/office/drawing/2014/main" id="{2DD5099E-7407-695D-8BE4-82294BECB222}"/>
              </a:ext>
            </a:extLst>
          </p:cNvPr>
          <p:cNvSpPr txBox="1"/>
          <p:nvPr/>
        </p:nvSpPr>
        <p:spPr>
          <a:xfrm>
            <a:off x="7007013" y="2311293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3" name="Google Shape;2999;p46">
            <a:extLst>
              <a:ext uri="{FF2B5EF4-FFF2-40B4-BE49-F238E27FC236}">
                <a16:creationId xmlns="" xmlns:a16="http://schemas.microsoft.com/office/drawing/2014/main" id="{6627DE61-FB35-0BC7-12F9-69ED93A2CD43}"/>
              </a:ext>
            </a:extLst>
          </p:cNvPr>
          <p:cNvSpPr txBox="1"/>
          <p:nvPr/>
        </p:nvSpPr>
        <p:spPr>
          <a:xfrm>
            <a:off x="6268737" y="3013967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4" name="Google Shape;2999;p46">
            <a:extLst>
              <a:ext uri="{FF2B5EF4-FFF2-40B4-BE49-F238E27FC236}">
                <a16:creationId xmlns="" xmlns:a16="http://schemas.microsoft.com/office/drawing/2014/main" id="{F90B3714-E76E-D977-FA10-93E502459C91}"/>
              </a:ext>
            </a:extLst>
          </p:cNvPr>
          <p:cNvSpPr txBox="1"/>
          <p:nvPr/>
        </p:nvSpPr>
        <p:spPr>
          <a:xfrm>
            <a:off x="6627221" y="300827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5" name="Google Shape;2999;p46">
            <a:extLst>
              <a:ext uri="{FF2B5EF4-FFF2-40B4-BE49-F238E27FC236}">
                <a16:creationId xmlns="" xmlns:a16="http://schemas.microsoft.com/office/drawing/2014/main" id="{8486C11A-574E-7BE8-4712-F5ED691B52DE}"/>
              </a:ext>
            </a:extLst>
          </p:cNvPr>
          <p:cNvSpPr txBox="1"/>
          <p:nvPr/>
        </p:nvSpPr>
        <p:spPr>
          <a:xfrm>
            <a:off x="7016915" y="300309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6" name="Google Shape;2999;p46">
            <a:extLst>
              <a:ext uri="{FF2B5EF4-FFF2-40B4-BE49-F238E27FC236}">
                <a16:creationId xmlns="" xmlns:a16="http://schemas.microsoft.com/office/drawing/2014/main" id="{68CC2EA8-73C6-7DFF-B78C-A33F8AC10C84}"/>
              </a:ext>
            </a:extLst>
          </p:cNvPr>
          <p:cNvSpPr txBox="1"/>
          <p:nvPr/>
        </p:nvSpPr>
        <p:spPr>
          <a:xfrm>
            <a:off x="6267390" y="3679237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7" name="Google Shape;2999;p46">
            <a:extLst>
              <a:ext uri="{FF2B5EF4-FFF2-40B4-BE49-F238E27FC236}">
                <a16:creationId xmlns="" xmlns:a16="http://schemas.microsoft.com/office/drawing/2014/main" id="{A9634B0F-B2BC-1DA2-9100-38D50DB6543F}"/>
              </a:ext>
            </a:extLst>
          </p:cNvPr>
          <p:cNvSpPr txBox="1"/>
          <p:nvPr/>
        </p:nvSpPr>
        <p:spPr>
          <a:xfrm>
            <a:off x="6625874" y="367354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8" name="Google Shape;2999;p46">
            <a:extLst>
              <a:ext uri="{FF2B5EF4-FFF2-40B4-BE49-F238E27FC236}">
                <a16:creationId xmlns="" xmlns:a16="http://schemas.microsoft.com/office/drawing/2014/main" id="{E9D32EED-E282-FC78-536A-2D7916E7491B}"/>
              </a:ext>
            </a:extLst>
          </p:cNvPr>
          <p:cNvSpPr txBox="1"/>
          <p:nvPr/>
        </p:nvSpPr>
        <p:spPr>
          <a:xfrm>
            <a:off x="7015568" y="366836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3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19" name="Google Shape;3025;p46">
            <a:extLst>
              <a:ext uri="{FF2B5EF4-FFF2-40B4-BE49-F238E27FC236}">
                <a16:creationId xmlns="" xmlns:a16="http://schemas.microsoft.com/office/drawing/2014/main" id="{26327633-D0C0-4CD3-0F56-AD10B58FDF80}"/>
              </a:ext>
            </a:extLst>
          </p:cNvPr>
          <p:cNvSpPr/>
          <p:nvPr/>
        </p:nvSpPr>
        <p:spPr>
          <a:xfrm>
            <a:off x="6978937" y="2065866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3025;p46">
            <a:extLst>
              <a:ext uri="{FF2B5EF4-FFF2-40B4-BE49-F238E27FC236}">
                <a16:creationId xmlns="" xmlns:a16="http://schemas.microsoft.com/office/drawing/2014/main" id="{28039DDA-84A2-B079-3FD8-3E1E33A7FE49}"/>
              </a:ext>
            </a:extLst>
          </p:cNvPr>
          <p:cNvSpPr/>
          <p:nvPr/>
        </p:nvSpPr>
        <p:spPr>
          <a:xfrm>
            <a:off x="6978937" y="2708380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3025;p46">
            <a:extLst>
              <a:ext uri="{FF2B5EF4-FFF2-40B4-BE49-F238E27FC236}">
                <a16:creationId xmlns="" xmlns:a16="http://schemas.microsoft.com/office/drawing/2014/main" id="{6BAF1CE4-BEAF-4C25-F092-B525E0FF97C5}"/>
              </a:ext>
            </a:extLst>
          </p:cNvPr>
          <p:cNvSpPr/>
          <p:nvPr/>
        </p:nvSpPr>
        <p:spPr>
          <a:xfrm>
            <a:off x="6978937" y="3360051"/>
            <a:ext cx="274200" cy="274200"/>
          </a:xfrm>
          <a:prstGeom prst="diamond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999;p46">
            <a:extLst>
              <a:ext uri="{FF2B5EF4-FFF2-40B4-BE49-F238E27FC236}">
                <a16:creationId xmlns="" xmlns:a16="http://schemas.microsoft.com/office/drawing/2014/main" id="{09E6FAC9-0A34-BC97-62E7-9CC69C2E6F29}"/>
              </a:ext>
            </a:extLst>
          </p:cNvPr>
          <p:cNvSpPr txBox="1"/>
          <p:nvPr/>
        </p:nvSpPr>
        <p:spPr>
          <a:xfrm>
            <a:off x="5874072" y="2322168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3" name="Google Shape;2999;p46">
            <a:extLst>
              <a:ext uri="{FF2B5EF4-FFF2-40B4-BE49-F238E27FC236}">
                <a16:creationId xmlns="" xmlns:a16="http://schemas.microsoft.com/office/drawing/2014/main" id="{FF359A9C-21D0-74E3-D325-219C51B0D8E0}"/>
              </a:ext>
            </a:extLst>
          </p:cNvPr>
          <p:cNvSpPr txBox="1"/>
          <p:nvPr/>
        </p:nvSpPr>
        <p:spPr>
          <a:xfrm>
            <a:off x="5908240" y="2991271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20" name="Google Shape;2999;p46">
            <a:extLst>
              <a:ext uri="{FF2B5EF4-FFF2-40B4-BE49-F238E27FC236}">
                <a16:creationId xmlns="" xmlns:a16="http://schemas.microsoft.com/office/drawing/2014/main" id="{7452EFEA-E109-BC79-4DD6-5A7F738A5BA1}"/>
              </a:ext>
            </a:extLst>
          </p:cNvPr>
          <p:cNvSpPr txBox="1"/>
          <p:nvPr/>
        </p:nvSpPr>
        <p:spPr>
          <a:xfrm>
            <a:off x="5919298" y="3668362"/>
            <a:ext cx="2268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0</a:t>
            </a: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21" name="Google Shape;2999;p46">
            <a:extLst>
              <a:ext uri="{FF2B5EF4-FFF2-40B4-BE49-F238E27FC236}">
                <a16:creationId xmlns="" xmlns:a16="http://schemas.microsoft.com/office/drawing/2014/main" id="{192F72E0-57F7-6E2B-A318-8B3F7669E9B0}"/>
              </a:ext>
            </a:extLst>
          </p:cNvPr>
          <p:cNvSpPr txBox="1"/>
          <p:nvPr/>
        </p:nvSpPr>
        <p:spPr>
          <a:xfrm>
            <a:off x="2321110" y="1612313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Distribution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22" name="Google Shape;2999;p46">
            <a:extLst>
              <a:ext uri="{FF2B5EF4-FFF2-40B4-BE49-F238E27FC236}">
                <a16:creationId xmlns="" xmlns:a16="http://schemas.microsoft.com/office/drawing/2014/main" id="{CE0B17D9-9900-82B3-682C-30B5EBF16ACC}"/>
              </a:ext>
            </a:extLst>
          </p:cNvPr>
          <p:cNvSpPr txBox="1"/>
          <p:nvPr/>
        </p:nvSpPr>
        <p:spPr>
          <a:xfrm>
            <a:off x="5964256" y="1604470"/>
            <a:ext cx="119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Distribution</a:t>
            </a:r>
            <a:endParaRPr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8448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/>
          <a:lstStyle/>
          <a:p>
            <a:pPr algn="ctr"/>
            <a:r>
              <a:rPr lang="en-US" dirty="0" smtClean="0"/>
              <a:t>MODEL LIMITATION</a:t>
            </a:r>
            <a:endParaRPr lang="en-US"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1280160" y="1870104"/>
            <a:ext cx="3291840" cy="176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Model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sensitif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data outlier,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dihapus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 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odel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sifat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kompleks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sehingga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membutuhkan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waktu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device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yang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mumpuni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menangani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jumlah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data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besar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.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pic>
        <p:nvPicPr>
          <p:cNvPr id="2050" name="Picture 2" descr="Employee conflict Vectors &amp; Illustrations for Free Download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20" y="1312166"/>
            <a:ext cx="4320540" cy="28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7"/>
          <p:cNvSpPr/>
          <p:nvPr/>
        </p:nvSpPr>
        <p:spPr>
          <a:xfrm>
            <a:off x="3961950" y="1181433"/>
            <a:ext cx="1220100" cy="12201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 txBox="1">
            <a:spLocks noGrp="1"/>
          </p:cNvSpPr>
          <p:nvPr>
            <p:ph type="title"/>
          </p:nvPr>
        </p:nvSpPr>
        <p:spPr>
          <a:xfrm>
            <a:off x="1292055" y="2442339"/>
            <a:ext cx="6536164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 &amp; RECOMMENDATION</a:t>
            </a:r>
            <a:endParaRPr dirty="0"/>
          </a:p>
        </p:txBody>
      </p:sp>
      <p:sp>
        <p:nvSpPr>
          <p:cNvPr id="2527" name="Google Shape;2527;p37"/>
          <p:cNvSpPr txBox="1">
            <a:spLocks noGrp="1"/>
          </p:cNvSpPr>
          <p:nvPr>
            <p:ph type="title" idx="2"/>
          </p:nvPr>
        </p:nvSpPr>
        <p:spPr>
          <a:xfrm>
            <a:off x="4102937" y="1451905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2529" name="Google Shape;2529;p37"/>
          <p:cNvGrpSpPr/>
          <p:nvPr/>
        </p:nvGrpSpPr>
        <p:grpSpPr>
          <a:xfrm>
            <a:off x="3891004" y="1181433"/>
            <a:ext cx="276638" cy="229911"/>
            <a:chOff x="3266679" y="4234561"/>
            <a:chExt cx="276638" cy="229911"/>
          </a:xfrm>
        </p:grpSpPr>
        <p:sp>
          <p:nvSpPr>
            <p:cNvPr id="2530" name="Google Shape;253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7"/>
          <p:cNvGrpSpPr/>
          <p:nvPr/>
        </p:nvGrpSpPr>
        <p:grpSpPr>
          <a:xfrm>
            <a:off x="5029204" y="2039983"/>
            <a:ext cx="276638" cy="229911"/>
            <a:chOff x="3266679" y="4234561"/>
            <a:chExt cx="276638" cy="229911"/>
          </a:xfrm>
        </p:grpSpPr>
        <p:sp>
          <p:nvSpPr>
            <p:cNvPr id="2540" name="Google Shape;254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81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7"/>
          <p:cNvSpPr/>
          <p:nvPr/>
        </p:nvSpPr>
        <p:spPr>
          <a:xfrm>
            <a:off x="3961950" y="1326573"/>
            <a:ext cx="1220100" cy="1220100"/>
          </a:xfrm>
          <a:prstGeom prst="diamond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7"/>
          <p:cNvSpPr txBox="1">
            <a:spLocks noGrp="1"/>
          </p:cNvSpPr>
          <p:nvPr>
            <p:ph type="title"/>
          </p:nvPr>
        </p:nvSpPr>
        <p:spPr>
          <a:xfrm>
            <a:off x="2368350" y="2567426"/>
            <a:ext cx="4407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BUSINESS PROBLEM</a:t>
            </a:r>
            <a:endParaRPr dirty="0"/>
          </a:p>
        </p:txBody>
      </p:sp>
      <p:sp>
        <p:nvSpPr>
          <p:cNvPr id="2527" name="Google Shape;2527;p37"/>
          <p:cNvSpPr txBox="1">
            <a:spLocks noGrp="1"/>
          </p:cNvSpPr>
          <p:nvPr>
            <p:ph type="title" idx="2"/>
          </p:nvPr>
        </p:nvSpPr>
        <p:spPr>
          <a:xfrm>
            <a:off x="4102937" y="1597045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2529" name="Google Shape;2529;p37"/>
          <p:cNvGrpSpPr/>
          <p:nvPr/>
        </p:nvGrpSpPr>
        <p:grpSpPr>
          <a:xfrm>
            <a:off x="3891004" y="1326573"/>
            <a:ext cx="276638" cy="229911"/>
            <a:chOff x="3266679" y="4234561"/>
            <a:chExt cx="276638" cy="229911"/>
          </a:xfrm>
        </p:grpSpPr>
        <p:sp>
          <p:nvSpPr>
            <p:cNvPr id="2530" name="Google Shape;253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7"/>
          <p:cNvGrpSpPr/>
          <p:nvPr/>
        </p:nvGrpSpPr>
        <p:grpSpPr>
          <a:xfrm>
            <a:off x="5029204" y="2185123"/>
            <a:ext cx="276638" cy="229911"/>
            <a:chOff x="3266679" y="4234561"/>
            <a:chExt cx="276638" cy="229911"/>
          </a:xfrm>
        </p:grpSpPr>
        <p:sp>
          <p:nvSpPr>
            <p:cNvPr id="2540" name="Google Shape;2540;p37"/>
            <p:cNvSpPr/>
            <p:nvPr/>
          </p:nvSpPr>
          <p:spPr>
            <a:xfrm rot="5400000" flipH="1">
              <a:off x="3401860" y="4206214"/>
              <a:ext cx="5860" cy="62552"/>
            </a:xfrm>
            <a:custGeom>
              <a:avLst/>
              <a:gdLst/>
              <a:ahLst/>
              <a:cxnLst/>
              <a:rect l="l" t="t" r="r" b="b"/>
              <a:pathLst>
                <a:path w="270" h="2904" extrusionOk="0">
                  <a:moveTo>
                    <a:pt x="0" y="1"/>
                  </a:moveTo>
                  <a:lnTo>
                    <a:pt x="0" y="2904"/>
                  </a:lnTo>
                  <a:lnTo>
                    <a:pt x="270" y="2615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 rot="5400000" flipH="1">
              <a:off x="3402067" y="4206636"/>
              <a:ext cx="5860" cy="229423"/>
            </a:xfrm>
            <a:custGeom>
              <a:avLst/>
              <a:gdLst/>
              <a:ahLst/>
              <a:cxnLst/>
              <a:rect l="l" t="t" r="r" b="b"/>
              <a:pathLst>
                <a:path w="270" h="10651" extrusionOk="0">
                  <a:moveTo>
                    <a:pt x="0" y="0"/>
                  </a:moveTo>
                  <a:lnTo>
                    <a:pt x="0" y="10651"/>
                  </a:lnTo>
                  <a:lnTo>
                    <a:pt x="269" y="10382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 rot="5400000" flipH="1">
              <a:off x="3401861" y="4206423"/>
              <a:ext cx="5860" cy="118039"/>
            </a:xfrm>
            <a:custGeom>
              <a:avLst/>
              <a:gdLst/>
              <a:ahLst/>
              <a:cxnLst/>
              <a:rect l="l" t="t" r="r" b="b"/>
              <a:pathLst>
                <a:path w="270" h="5480" extrusionOk="0">
                  <a:moveTo>
                    <a:pt x="0" y="1"/>
                  </a:moveTo>
                  <a:lnTo>
                    <a:pt x="0" y="5480"/>
                  </a:lnTo>
                  <a:lnTo>
                    <a:pt x="270" y="5191"/>
                  </a:lnTo>
                  <a:lnTo>
                    <a:pt x="270" y="2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 rot="5400000" flipH="1">
              <a:off x="3401862" y="4211186"/>
              <a:ext cx="6272" cy="276638"/>
            </a:xfrm>
            <a:custGeom>
              <a:avLst/>
              <a:gdLst/>
              <a:ahLst/>
              <a:cxnLst/>
              <a:rect l="l" t="t" r="r" b="b"/>
              <a:pathLst>
                <a:path w="289" h="12843" extrusionOk="0">
                  <a:moveTo>
                    <a:pt x="192" y="1"/>
                  </a:moveTo>
                  <a:lnTo>
                    <a:pt x="0" y="193"/>
                  </a:lnTo>
                  <a:lnTo>
                    <a:pt x="0" y="12650"/>
                  </a:lnTo>
                  <a:lnTo>
                    <a:pt x="192" y="12843"/>
                  </a:lnTo>
                  <a:lnTo>
                    <a:pt x="288" y="12766"/>
                  </a:lnTo>
                  <a:lnTo>
                    <a:pt x="288" y="9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 rot="5400000" flipH="1">
              <a:off x="3402067" y="4206427"/>
              <a:ext cx="5860" cy="173936"/>
            </a:xfrm>
            <a:custGeom>
              <a:avLst/>
              <a:gdLst/>
              <a:ahLst/>
              <a:cxnLst/>
              <a:rect l="l" t="t" r="r" b="b"/>
              <a:pathLst>
                <a:path w="270" h="8075" extrusionOk="0">
                  <a:moveTo>
                    <a:pt x="0" y="0"/>
                  </a:moveTo>
                  <a:lnTo>
                    <a:pt x="0" y="8075"/>
                  </a:lnTo>
                  <a:lnTo>
                    <a:pt x="269" y="7786"/>
                  </a:lnTo>
                  <a:lnTo>
                    <a:pt x="269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 rot="5400000" flipH="1">
              <a:off x="3401849" y="4376626"/>
              <a:ext cx="6294" cy="113494"/>
            </a:xfrm>
            <a:custGeom>
              <a:avLst/>
              <a:gdLst/>
              <a:ahLst/>
              <a:cxnLst/>
              <a:rect l="l" t="t" r="r" b="b"/>
              <a:pathLst>
                <a:path w="290" h="5269" extrusionOk="0">
                  <a:moveTo>
                    <a:pt x="289" y="1"/>
                  </a:moveTo>
                  <a:lnTo>
                    <a:pt x="1" y="289"/>
                  </a:lnTo>
                  <a:lnTo>
                    <a:pt x="1" y="4999"/>
                  </a:lnTo>
                  <a:lnTo>
                    <a:pt x="289" y="52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 rot="5400000" flipH="1">
              <a:off x="3402065" y="4432538"/>
              <a:ext cx="5860" cy="58007"/>
            </a:xfrm>
            <a:custGeom>
              <a:avLst/>
              <a:gdLst/>
              <a:ahLst/>
              <a:cxnLst/>
              <a:rect l="l" t="t" r="r" b="b"/>
              <a:pathLst>
                <a:path w="270" h="2693" extrusionOk="0">
                  <a:moveTo>
                    <a:pt x="270" y="1"/>
                  </a:moveTo>
                  <a:lnTo>
                    <a:pt x="1" y="289"/>
                  </a:lnTo>
                  <a:lnTo>
                    <a:pt x="1" y="2423"/>
                  </a:lnTo>
                  <a:lnTo>
                    <a:pt x="270" y="269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 rot="5400000" flipH="1">
              <a:off x="3401646" y="4265030"/>
              <a:ext cx="6294" cy="224878"/>
            </a:xfrm>
            <a:custGeom>
              <a:avLst/>
              <a:gdLst/>
              <a:ahLst/>
              <a:cxnLst/>
              <a:rect l="l" t="t" r="r" b="b"/>
              <a:pathLst>
                <a:path w="290" h="10440" extrusionOk="0">
                  <a:moveTo>
                    <a:pt x="289" y="1"/>
                  </a:moveTo>
                  <a:lnTo>
                    <a:pt x="1" y="270"/>
                  </a:lnTo>
                  <a:lnTo>
                    <a:pt x="1" y="10151"/>
                  </a:lnTo>
                  <a:lnTo>
                    <a:pt x="289" y="1044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 rot="5400000" flipH="1">
              <a:off x="3401850" y="4320930"/>
              <a:ext cx="6294" cy="168981"/>
            </a:xfrm>
            <a:custGeom>
              <a:avLst/>
              <a:gdLst/>
              <a:ahLst/>
              <a:cxnLst/>
              <a:rect l="l" t="t" r="r" b="b"/>
              <a:pathLst>
                <a:path w="290" h="7845" extrusionOk="0">
                  <a:moveTo>
                    <a:pt x="289" y="1"/>
                  </a:moveTo>
                  <a:lnTo>
                    <a:pt x="1" y="289"/>
                  </a:lnTo>
                  <a:lnTo>
                    <a:pt x="1" y="7575"/>
                  </a:lnTo>
                  <a:lnTo>
                    <a:pt x="289" y="784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293" y="2037655"/>
            <a:ext cx="4407300" cy="731400"/>
          </a:xfrm>
        </p:spPr>
        <p:txBody>
          <a:bodyPr/>
          <a:lstStyle/>
          <a:p>
            <a:r>
              <a:rPr lang="en-US" dirty="0" smtClean="0"/>
              <a:t>5.1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13593" y="2950484"/>
            <a:ext cx="4404000" cy="365700"/>
          </a:xfrm>
        </p:spPr>
        <p:txBody>
          <a:bodyPr/>
          <a:lstStyle/>
          <a:p>
            <a:r>
              <a:rPr lang="en-US" sz="3600" b="1" dirty="0" smtClean="0"/>
              <a:t>CONCLUSION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4030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PRICE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900" y="1546860"/>
            <a:ext cx="7107843" cy="3271882"/>
          </a:xfrm>
        </p:spPr>
        <p:txBody>
          <a:bodyPr anchor="t"/>
          <a:lstStyle/>
          <a:p>
            <a:pPr marL="127000" indent="0" algn="l"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terbaik</a:t>
            </a:r>
            <a:r>
              <a:rPr lang="en-US" dirty="0" smtClean="0"/>
              <a:t> yang </a:t>
            </a:r>
            <a:r>
              <a:rPr lang="en-US" dirty="0" err="1" smtClean="0"/>
              <a:t>dipilih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XGBoost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Tuning </a:t>
            </a:r>
            <a:r>
              <a:rPr lang="en-US" dirty="0" err="1" smtClean="0"/>
              <a:t>tanpa</a:t>
            </a:r>
            <a:r>
              <a:rPr lang="en-US" dirty="0" smtClean="0"/>
              <a:t> Outlier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MAE </a:t>
            </a:r>
            <a:r>
              <a:rPr lang="en-US" dirty="0" err="1" smtClean="0"/>
              <a:t>sebesar</a:t>
            </a:r>
            <a:r>
              <a:rPr lang="en-US" dirty="0" smtClean="0"/>
              <a:t> 65784.21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R-Squared </a:t>
            </a:r>
            <a:r>
              <a:rPr lang="en-US" dirty="0" err="1" smtClean="0"/>
              <a:t>sebesar</a:t>
            </a:r>
            <a:r>
              <a:rPr lang="en-US" dirty="0" smtClean="0"/>
              <a:t> 0.933461.</a:t>
            </a:r>
          </a:p>
          <a:p>
            <a:pPr algn="l"/>
            <a:endParaRPr lang="en-US" b="1" dirty="0" smtClean="0"/>
          </a:p>
          <a:p>
            <a:pPr marL="127000" indent="0" algn="l">
              <a:buNone/>
            </a:pPr>
            <a:endParaRPr lang="en-US" b="1" dirty="0" smtClean="0"/>
          </a:p>
          <a:p>
            <a:pPr algn="l"/>
            <a:r>
              <a:rPr lang="en-US" b="1" dirty="0" smtClean="0"/>
              <a:t>MEMINIMALISIR ERROR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marL="450850" indent="-182563" algn="l">
              <a:buFont typeface="Arial" panose="020B0604020202020204" pitchFamily="34" charset="0"/>
              <a:buChar char="•"/>
            </a:pP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 smtClean="0"/>
              <a:t>pemodelan</a:t>
            </a:r>
            <a:endParaRPr lang="en-US" dirty="0" smtClean="0"/>
          </a:p>
          <a:p>
            <a:pPr marL="449263" indent="90488" algn="l">
              <a:buNone/>
            </a:pP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/>
              <a:t>Qualified - </a:t>
            </a:r>
            <a:r>
              <a:rPr lang="en-US" dirty="0" err="1"/>
              <a:t>Harga</a:t>
            </a:r>
            <a:r>
              <a:rPr lang="en-US" dirty="0"/>
              <a:t> Unqualified = USD 846000 - USD 339500 = </a:t>
            </a:r>
            <a:r>
              <a:rPr lang="en-US" b="1" dirty="0"/>
              <a:t>USD 506500 </a:t>
            </a:r>
            <a:r>
              <a:rPr lang="en-US" dirty="0"/>
              <a:t> </a:t>
            </a:r>
          </a:p>
          <a:p>
            <a:pPr marL="450850" indent="-182563" algn="l">
              <a:buFont typeface="Arial" panose="020B0604020202020204" pitchFamily="34" charset="0"/>
              <a:buChar char="•"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/>
              <a:t>pemodelan</a:t>
            </a:r>
            <a:r>
              <a:rPr lang="en-US" dirty="0"/>
              <a:t> </a:t>
            </a:r>
          </a:p>
          <a:p>
            <a:pPr marL="449263" indent="90488" algn="l">
              <a:buNone/>
            </a:pPr>
            <a:r>
              <a:rPr lang="en-US" dirty="0" smtClean="0"/>
              <a:t>MAE </a:t>
            </a:r>
            <a:r>
              <a:rPr lang="en-US" dirty="0"/>
              <a:t>= </a:t>
            </a:r>
            <a:r>
              <a:rPr lang="en-US" b="1" dirty="0"/>
              <a:t>USD </a:t>
            </a:r>
            <a:r>
              <a:rPr lang="en-US" b="1" dirty="0" smtClean="0"/>
              <a:t>65784.21</a:t>
            </a:r>
          </a:p>
          <a:p>
            <a:pPr marL="450850" indent="-184150" algn="l">
              <a:buFont typeface="Arial" panose="020B0604020202020204" pitchFamily="34" charset="0"/>
              <a:buChar char="•"/>
            </a:pPr>
            <a:r>
              <a:rPr lang="en-US" dirty="0" err="1"/>
              <a:t>K</a:t>
            </a:r>
            <a:r>
              <a:rPr lang="en-US" dirty="0" err="1" smtClean="0"/>
              <a:t>erugian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dihindari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b="1" dirty="0"/>
              <a:t>USD 440715.79</a:t>
            </a:r>
          </a:p>
          <a:p>
            <a:pPr marL="127000" indent="0" algn="l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34" y="2744739"/>
            <a:ext cx="5969973" cy="6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PRICE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946" y="1138825"/>
            <a:ext cx="6912591" cy="3795922"/>
          </a:xfrm>
        </p:spPr>
        <p:txBody>
          <a:bodyPr/>
          <a:lstStyle/>
          <a:p>
            <a:pPr marL="127000" indent="0" algn="l">
              <a:buNone/>
            </a:pPr>
            <a:r>
              <a:rPr lang="en-US" b="1" dirty="0" smtClean="0"/>
              <a:t>2. MEMOTONG BUDGET SURVEY</a:t>
            </a:r>
            <a:endParaRPr lang="en-US" dirty="0" smtClean="0"/>
          </a:p>
          <a:p>
            <a:pPr marL="127000" indent="0" algn="l">
              <a:buNone/>
            </a:pPr>
            <a:r>
              <a:rPr lang="en-US" dirty="0" err="1"/>
              <a:t>Harga</a:t>
            </a:r>
            <a:r>
              <a:rPr lang="en-US" dirty="0"/>
              <a:t> rata-rata 1x survey = US$500  </a:t>
            </a:r>
          </a:p>
          <a:p>
            <a:pPr marL="127000" indent="0" algn="l">
              <a:buNone/>
            </a:pPr>
            <a:r>
              <a:rPr lang="en-US" dirty="0" err="1"/>
              <a:t>Waktu</a:t>
            </a:r>
            <a:r>
              <a:rPr lang="en-US" dirty="0"/>
              <a:t> rata-rata 1x survey = 3 jam + 1 jam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 smtClean="0"/>
              <a:t>kelengkapaan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perjalanan</a:t>
            </a:r>
            <a:r>
              <a:rPr lang="en-US" dirty="0"/>
              <a:t>  </a:t>
            </a:r>
          </a:p>
          <a:p>
            <a:pPr marL="127000" indent="0" algn="l">
              <a:buNone/>
            </a:pPr>
            <a:r>
              <a:rPr lang="en-US" dirty="0"/>
              <a:t>Survey/</a:t>
            </a:r>
            <a:r>
              <a:rPr lang="en-US" dirty="0" err="1"/>
              <a:t>minggu</a:t>
            </a:r>
            <a:r>
              <a:rPr lang="en-US" dirty="0"/>
              <a:t> = 40jam/</a:t>
            </a:r>
            <a:r>
              <a:rPr lang="en-US" dirty="0" err="1"/>
              <a:t>minggu</a:t>
            </a:r>
            <a:r>
              <a:rPr lang="en-US" dirty="0"/>
              <a:t> : 4 jam = 10x survey  </a:t>
            </a:r>
          </a:p>
          <a:p>
            <a:pPr marL="127000" indent="0" algn="l">
              <a:buNone/>
            </a:pPr>
            <a:r>
              <a:rPr lang="en-US" dirty="0"/>
              <a:t>Survey/</a:t>
            </a:r>
            <a:r>
              <a:rPr lang="en-US" dirty="0" err="1"/>
              <a:t>tahun</a:t>
            </a:r>
            <a:r>
              <a:rPr lang="en-US" dirty="0"/>
              <a:t> = 10 x 52 </a:t>
            </a:r>
            <a:r>
              <a:rPr lang="en-US" dirty="0" err="1"/>
              <a:t>minggu</a:t>
            </a:r>
            <a:r>
              <a:rPr lang="en-US" dirty="0"/>
              <a:t> = 520 survey  </a:t>
            </a:r>
          </a:p>
          <a:p>
            <a:pPr marL="127000" indent="0" algn="l">
              <a:buNone/>
            </a:pP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surveyor per </a:t>
            </a:r>
            <a:r>
              <a:rPr lang="en-US" dirty="0" err="1"/>
              <a:t>tahun</a:t>
            </a:r>
            <a:r>
              <a:rPr lang="en-US" dirty="0"/>
              <a:t> = 520 x 500 = </a:t>
            </a:r>
            <a:r>
              <a:rPr lang="en-US" dirty="0" smtClean="0"/>
              <a:t>US$260.000</a:t>
            </a:r>
          </a:p>
          <a:p>
            <a:pPr marL="127000" indent="0" algn="l">
              <a:spcBef>
                <a:spcPts val="900"/>
              </a:spcBef>
              <a:buNone/>
            </a:pPr>
            <a:r>
              <a:rPr lang="en-US" dirty="0"/>
              <a:t>P</a:t>
            </a:r>
            <a:r>
              <a:rPr lang="en-US" dirty="0" smtClean="0"/>
              <a:t>erusahaan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US$260.000/surveyor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 smtClean="0"/>
              <a:t>tahun</a:t>
            </a:r>
            <a:endParaRPr lang="en-US" dirty="0"/>
          </a:p>
          <a:p>
            <a:pPr marL="127000" indent="0" algn="l">
              <a:spcBef>
                <a:spcPts val="1200"/>
              </a:spcBef>
              <a:buNone/>
            </a:pPr>
            <a:r>
              <a:rPr lang="en-US" b="1" dirty="0"/>
              <a:t>3. FITUR-FITUR PENTING DAN </a:t>
            </a:r>
            <a:r>
              <a:rPr lang="en-US" b="1" dirty="0" smtClean="0"/>
              <a:t>LIMITASI</a:t>
            </a:r>
          </a:p>
          <a:p>
            <a:pPr marL="266700" indent="0" algn="l">
              <a:buNone/>
            </a:pPr>
            <a:r>
              <a:rPr lang="en-US" dirty="0" err="1" smtClean="0"/>
              <a:t>Fitur</a:t>
            </a:r>
            <a:r>
              <a:rPr lang="en-US" dirty="0" smtClean="0"/>
              <a:t> paling </a:t>
            </a:r>
            <a:r>
              <a:rPr lang="en-US" dirty="0" err="1" smtClean="0"/>
              <a:t>berpengaruh</a:t>
            </a:r>
            <a:r>
              <a:rPr lang="en-US" dirty="0" smtClean="0"/>
              <a:t>:</a:t>
            </a:r>
            <a:endParaRPr lang="en-US" dirty="0"/>
          </a:p>
          <a:p>
            <a:pPr marL="450850" indent="-182563" algn="l">
              <a:buFont typeface="Arial" panose="020B0604020202020204" pitchFamily="34" charset="0"/>
              <a:buChar char="•"/>
            </a:pPr>
            <a:r>
              <a:rPr lang="en-US" dirty="0"/>
              <a:t>GRADE 	: Property Grade</a:t>
            </a:r>
          </a:p>
          <a:p>
            <a:pPr marL="450850" indent="-182563" algn="l">
              <a:buFont typeface="Arial" panose="020B0604020202020204" pitchFamily="34" charset="0"/>
              <a:buChar char="•"/>
            </a:pPr>
            <a:r>
              <a:rPr lang="en-US" dirty="0"/>
              <a:t>GBA		: Gross Building Area (square feet)</a:t>
            </a:r>
          </a:p>
          <a:p>
            <a:pPr marL="450850" indent="-182563" algn="l">
              <a:buFont typeface="Arial" panose="020B0604020202020204" pitchFamily="34" charset="0"/>
              <a:buChar char="•"/>
            </a:pPr>
            <a:r>
              <a:rPr lang="en-US" dirty="0"/>
              <a:t>SALEYEAR	: Most recent year the property </a:t>
            </a:r>
            <a:r>
              <a:rPr lang="en-US" dirty="0" smtClean="0"/>
              <a:t>sold</a:t>
            </a:r>
          </a:p>
          <a:p>
            <a:pPr marL="268287" indent="0" algn="l">
              <a:spcBef>
                <a:spcPts val="600"/>
              </a:spcBef>
              <a:buNone/>
            </a:pPr>
            <a:r>
              <a:rPr lang="en-US" dirty="0" err="1" smtClean="0"/>
              <a:t>Limitasi</a:t>
            </a:r>
            <a:r>
              <a:rPr lang="en-US" dirty="0" smtClean="0"/>
              <a:t>:</a:t>
            </a:r>
          </a:p>
          <a:p>
            <a:pPr marL="450850" indent="-184150" algn="l">
              <a:buFont typeface="Arial" panose="020B0604020202020204" pitchFamily="34" charset="0"/>
              <a:buChar char="•"/>
            </a:pP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Exceptional B </a:t>
            </a:r>
            <a:r>
              <a:rPr lang="en-US" dirty="0" err="1" smtClean="0"/>
              <a:t>hingga</a:t>
            </a:r>
            <a:r>
              <a:rPr lang="en-US" dirty="0" smtClean="0"/>
              <a:t> Exceptional D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diprediksi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optimal</a:t>
            </a:r>
            <a:endParaRPr lang="en-US" dirty="0"/>
          </a:p>
          <a:p>
            <a:pPr marL="268287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4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2. PROPERTY SEGMENTATION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950686" y="1386114"/>
            <a:ext cx="72408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Model yang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dipilih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Agglomerative Ward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Silhouette Score 0.601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pada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cluster 3.</a:t>
            </a:r>
          </a:p>
          <a:p>
            <a:endParaRPr lang="en-US" b="1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80975" indent="-180975">
              <a:buAutoNum type="arabicPeriod"/>
            </a:pPr>
            <a:endParaRPr lang="en-US" b="1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180975" indent="-180975">
              <a:buAutoNum type="arabicPeriod"/>
            </a:pP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HASIL SEGMENTASI</a:t>
            </a:r>
          </a:p>
          <a:p>
            <a:pPr marL="180975"/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6" y="2653551"/>
            <a:ext cx="7240814" cy="18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4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2. PROPERTY SEGMENTATION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1103086" y="1386114"/>
            <a:ext cx="64298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2. BUSINESS APPROACH</a:t>
            </a:r>
          </a:p>
          <a:p>
            <a:pPr marL="285750" indent="-104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Menurunkan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Lead Time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hingga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67%,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mengurangi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2 range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pilihan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3 range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pilihan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ada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285750" indent="-104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Perusahaan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bisa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meningkatkan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efisiensi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Departemen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Marketing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memanfaatkan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67% spare time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3. LIMITASI</a:t>
            </a:r>
          </a:p>
          <a:p>
            <a:pPr marL="268288" indent="-104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Sensitif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terhadap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sehingga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outlier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harus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mengalami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penanganan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terlebih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dahulu</a:t>
            </a:r>
            <a:endParaRPr lang="en-US" dirty="0" smtClean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268288" indent="-104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kompleksnya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model,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maka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perlu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device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lebih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mumpuni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untuk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menghandle</a:t>
            </a:r>
            <a:r>
              <a:rPr lang="en-US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 data yang </a:t>
            </a:r>
            <a:r>
              <a:rPr lang="en-US" dirty="0" err="1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besar</a:t>
            </a:r>
            <a:endParaRPr lang="en-US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64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293" y="2037655"/>
            <a:ext cx="4407300" cy="731400"/>
          </a:xfrm>
        </p:spPr>
        <p:txBody>
          <a:bodyPr/>
          <a:lstStyle/>
          <a:p>
            <a:r>
              <a:rPr lang="en-US" dirty="0" smtClean="0"/>
              <a:t>5.2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01825" y="2943226"/>
            <a:ext cx="4624236" cy="365700"/>
          </a:xfrm>
        </p:spPr>
        <p:txBody>
          <a:bodyPr/>
          <a:lstStyle/>
          <a:p>
            <a:r>
              <a:rPr lang="en-US" sz="3600" b="1" dirty="0" smtClean="0"/>
              <a:t>RECOMMENDATION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275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RECOMMENDATION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6244" y="1781146"/>
            <a:ext cx="6831511" cy="2478433"/>
          </a:xfrm>
        </p:spPr>
        <p:txBody>
          <a:bodyPr anchor="t"/>
          <a:lstStyle/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smtClean="0"/>
              <a:t>Condominium</a:t>
            </a:r>
            <a:endParaRPr lang="en-US" dirty="0"/>
          </a:p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Memastikan</a:t>
            </a:r>
            <a:r>
              <a:rPr lang="en-US" dirty="0" smtClean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kesalahan-kesalahan</a:t>
            </a:r>
            <a:r>
              <a:rPr lang="en-US" dirty="0"/>
              <a:t> input </a:t>
            </a:r>
            <a:r>
              <a:rPr lang="en-US" dirty="0" smtClean="0"/>
              <a:t>data</a:t>
            </a:r>
            <a:endParaRPr lang="en-US" dirty="0"/>
          </a:p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/>
              <a:t>fitur</a:t>
            </a:r>
            <a:r>
              <a:rPr lang="en-US" dirty="0"/>
              <a:t> lain </a:t>
            </a:r>
            <a:r>
              <a:rPr lang="en-US" dirty="0" smtClean="0"/>
              <a:t>yang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endParaRPr lang="en-US" dirty="0" smtClean="0"/>
          </a:p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/>
              <a:t>improvement </a:t>
            </a:r>
            <a:r>
              <a:rPr lang="en-US" dirty="0" err="1"/>
              <a:t>pada</a:t>
            </a:r>
            <a:r>
              <a:rPr lang="en-US" dirty="0"/>
              <a:t> parameter tuning model price prediction </a:t>
            </a:r>
            <a:r>
              <a:rPr lang="en-US" dirty="0" err="1"/>
              <a:t>dengan</a:t>
            </a:r>
            <a:r>
              <a:rPr lang="en-US" dirty="0"/>
              <a:t> tuning </a:t>
            </a:r>
            <a:r>
              <a:rPr lang="en-US" dirty="0" smtClean="0"/>
              <a:t>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benchmark</a:t>
            </a:r>
            <a:endParaRPr lang="en-US" dirty="0"/>
          </a:p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/>
              <a:t>pemodelan</a:t>
            </a:r>
            <a:r>
              <a:rPr lang="en-US" dirty="0"/>
              <a:t> price prediction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feature importance </a:t>
            </a:r>
            <a:endParaRPr lang="en-US" dirty="0" smtClean="0"/>
          </a:p>
          <a:p>
            <a:pPr marL="266700" indent="-174625" algn="l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limitasi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model yang </a:t>
            </a:r>
            <a:r>
              <a:rPr lang="en-US" dirty="0" err="1" smtClean="0"/>
              <a:t>dimiliki</a:t>
            </a:r>
            <a:r>
              <a:rPr lang="en-US" dirty="0" smtClean="0"/>
              <a:t>, </a:t>
            </a:r>
            <a:r>
              <a:rPr lang="en-US" dirty="0" err="1" smtClean="0"/>
              <a:t>hal</a:t>
            </a:r>
            <a:r>
              <a:rPr lang="en-US" dirty="0" smtClean="0"/>
              <a:t> yang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  <a:endParaRPr lang="en-US" dirty="0"/>
          </a:p>
          <a:p>
            <a:pPr marL="449263" lvl="1" indent="-182563">
              <a:buSzPct val="90000"/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lang="en-US" sz="1400" b="1" dirty="0" smtClean="0"/>
              <a:t>Price Prediction</a:t>
            </a:r>
            <a:r>
              <a:rPr lang="en-US" sz="1400" dirty="0" smtClean="0"/>
              <a:t> - </a:t>
            </a:r>
            <a:r>
              <a:rPr lang="en-US" sz="1400" dirty="0" err="1" smtClean="0"/>
              <a:t>Menambah</a:t>
            </a:r>
            <a:r>
              <a:rPr lang="en-US" sz="1400" dirty="0" smtClean="0"/>
              <a:t> </a:t>
            </a:r>
            <a:r>
              <a:rPr lang="en-US" sz="1400" dirty="0" err="1" smtClean="0"/>
              <a:t>jumlah</a:t>
            </a:r>
            <a:r>
              <a:rPr lang="en-US" sz="1400" dirty="0" smtClean="0"/>
              <a:t> data, </a:t>
            </a:r>
            <a:r>
              <a:rPr lang="en-US" sz="1400" dirty="0" err="1" smtClean="0"/>
              <a:t>khususnya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GRADE Exceptional-B </a:t>
            </a:r>
            <a:r>
              <a:rPr lang="en-US" sz="1400" dirty="0" err="1" smtClean="0"/>
              <a:t>hingga</a:t>
            </a:r>
            <a:r>
              <a:rPr lang="en-US" sz="1400" dirty="0" smtClean="0"/>
              <a:t> Exceptional-D</a:t>
            </a:r>
          </a:p>
          <a:p>
            <a:pPr marL="449263" lvl="1" indent="-182563">
              <a:buSzPct val="90000"/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lang="en-US" sz="1400" b="1" dirty="0" smtClean="0"/>
              <a:t>Clustering </a:t>
            </a:r>
            <a:r>
              <a:rPr lang="en-US" sz="1400" dirty="0" smtClean="0"/>
              <a:t>- </a:t>
            </a:r>
            <a:r>
              <a:rPr lang="en-US" sz="1400" dirty="0" err="1" smtClean="0"/>
              <a:t>Mencoba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pemodelan</a:t>
            </a:r>
            <a:r>
              <a:rPr lang="en-US" sz="1400" dirty="0" smtClean="0"/>
              <a:t> </a:t>
            </a:r>
            <a:r>
              <a:rPr lang="en-US" sz="1400" dirty="0" err="1" smtClean="0"/>
              <a:t>DBScan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Properti</a:t>
            </a:r>
            <a:r>
              <a:rPr lang="en-US" sz="1400" dirty="0" smtClean="0"/>
              <a:t>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RECOMMENDATION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628" y="1808329"/>
            <a:ext cx="6850743" cy="2081284"/>
          </a:xfrm>
        </p:spPr>
        <p:txBody>
          <a:bodyPr anchor="t"/>
          <a:lstStyle/>
          <a:p>
            <a:pPr marL="266700" indent="-139700" algn="l">
              <a:buFont typeface="Arial" panose="020B0604020202020204" pitchFamily="34" charset="0"/>
              <a:buChar char="•"/>
            </a:pP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/>
              <a:t>model machine learning price prediction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endParaRPr lang="en-US" dirty="0" smtClean="0"/>
          </a:p>
          <a:p>
            <a:pPr marL="266700" indent="-139700" algn="l">
              <a:buFont typeface="Arial" panose="020B0604020202020204" pitchFamily="34" charset="0"/>
              <a:buChar char="•"/>
            </a:pP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menyarankan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 smtClean="0"/>
              <a:t>terbaik</a:t>
            </a:r>
            <a:r>
              <a:rPr lang="en-US" dirty="0" smtClean="0"/>
              <a:t>.</a:t>
            </a:r>
            <a:endParaRPr lang="en-US" dirty="0"/>
          </a:p>
          <a:p>
            <a:pPr marL="266700" indent="-139700" algn="l">
              <a:buFont typeface="Arial" panose="020B0604020202020204" pitchFamily="34" charset="0"/>
              <a:buChar char="•"/>
            </a:pP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yang </a:t>
            </a:r>
            <a:r>
              <a:rPr lang="en-US" dirty="0" err="1" smtClean="0"/>
              <a:t>disesuaikan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target market,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karakteristik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endParaRPr lang="en-US" dirty="0" smtClean="0"/>
          </a:p>
          <a:p>
            <a:pPr marL="266700" indent="-139700" algn="l">
              <a:buFont typeface="Arial" panose="020B0604020202020204" pitchFamily="34" charset="0"/>
              <a:buChar char="•"/>
            </a:pPr>
            <a:r>
              <a:rPr lang="en-US" dirty="0" err="1" smtClean="0"/>
              <a:t>Menyarankan</a:t>
            </a:r>
            <a:r>
              <a:rPr lang="en-US" dirty="0" smtClean="0"/>
              <a:t> Department Marketing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iklan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endParaRPr lang="en-US" dirty="0" smtClean="0"/>
          </a:p>
          <a:p>
            <a:pPr marL="266700" indent="-139700" algn="l">
              <a:buFont typeface="Arial" panose="020B0604020202020204" pitchFamily="34" charset="0"/>
              <a:buChar char="•"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segmentasi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67;p60"/>
          <p:cNvSpPr txBox="1">
            <a:spLocks noGrp="1"/>
          </p:cNvSpPr>
          <p:nvPr>
            <p:ph type="title"/>
          </p:nvPr>
        </p:nvSpPr>
        <p:spPr>
          <a:xfrm>
            <a:off x="3776144" y="1565314"/>
            <a:ext cx="45948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THANK YOU!</a:t>
            </a:r>
            <a:endParaRPr dirty="0"/>
          </a:p>
        </p:txBody>
      </p:sp>
      <p:grpSp>
        <p:nvGrpSpPr>
          <p:cNvPr id="5" name="Google Shape;3476;p60"/>
          <p:cNvGrpSpPr/>
          <p:nvPr/>
        </p:nvGrpSpPr>
        <p:grpSpPr>
          <a:xfrm>
            <a:off x="1255949" y="1309896"/>
            <a:ext cx="2173772" cy="2845534"/>
            <a:chOff x="1827978" y="1455398"/>
            <a:chExt cx="1734300" cy="2270252"/>
          </a:xfrm>
        </p:grpSpPr>
        <p:sp>
          <p:nvSpPr>
            <p:cNvPr id="6" name="Google Shape;3477;p60"/>
            <p:cNvSpPr/>
            <p:nvPr/>
          </p:nvSpPr>
          <p:spPr>
            <a:xfrm>
              <a:off x="1827978" y="3568450"/>
              <a:ext cx="1734300" cy="157200"/>
            </a:xfrm>
            <a:prstGeom prst="ellipse">
              <a:avLst/>
            </a:pr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78;p60"/>
            <p:cNvSpPr/>
            <p:nvPr/>
          </p:nvSpPr>
          <p:spPr>
            <a:xfrm>
              <a:off x="2000486" y="2116150"/>
              <a:ext cx="1418454" cy="1504347"/>
            </a:xfrm>
            <a:custGeom>
              <a:avLst/>
              <a:gdLst/>
              <a:ahLst/>
              <a:cxnLst/>
              <a:rect l="l" t="t" r="r" b="b"/>
              <a:pathLst>
                <a:path w="33557" h="35589" extrusionOk="0">
                  <a:moveTo>
                    <a:pt x="1" y="0"/>
                  </a:moveTo>
                  <a:lnTo>
                    <a:pt x="1" y="35588"/>
                  </a:lnTo>
                  <a:lnTo>
                    <a:pt x="33557" y="35588"/>
                  </a:lnTo>
                  <a:lnTo>
                    <a:pt x="33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79;p60"/>
            <p:cNvSpPr/>
            <p:nvPr/>
          </p:nvSpPr>
          <p:spPr>
            <a:xfrm>
              <a:off x="2000486" y="2116150"/>
              <a:ext cx="1418454" cy="1504347"/>
            </a:xfrm>
            <a:custGeom>
              <a:avLst/>
              <a:gdLst/>
              <a:ahLst/>
              <a:cxnLst/>
              <a:rect l="l" t="t" r="r" b="b"/>
              <a:pathLst>
                <a:path w="33557" h="35589" fill="none" extrusionOk="0">
                  <a:moveTo>
                    <a:pt x="33557" y="0"/>
                  </a:moveTo>
                  <a:lnTo>
                    <a:pt x="33557" y="35588"/>
                  </a:lnTo>
                  <a:lnTo>
                    <a:pt x="1" y="35588"/>
                  </a:lnTo>
                  <a:lnTo>
                    <a:pt x="1" y="0"/>
                  </a:lnTo>
                  <a:lnTo>
                    <a:pt x="33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80;p60"/>
            <p:cNvSpPr/>
            <p:nvPr/>
          </p:nvSpPr>
          <p:spPr>
            <a:xfrm>
              <a:off x="2000486" y="3414785"/>
              <a:ext cx="1418454" cy="205686"/>
            </a:xfrm>
            <a:custGeom>
              <a:avLst/>
              <a:gdLst/>
              <a:ahLst/>
              <a:cxnLst/>
              <a:rect l="l" t="t" r="r" b="b"/>
              <a:pathLst>
                <a:path w="33557" h="4866" extrusionOk="0">
                  <a:moveTo>
                    <a:pt x="1" y="0"/>
                  </a:moveTo>
                  <a:lnTo>
                    <a:pt x="1" y="4865"/>
                  </a:lnTo>
                  <a:lnTo>
                    <a:pt x="33557" y="4865"/>
                  </a:lnTo>
                  <a:lnTo>
                    <a:pt x="33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1;p60"/>
            <p:cNvSpPr/>
            <p:nvPr/>
          </p:nvSpPr>
          <p:spPr>
            <a:xfrm>
              <a:off x="2000486" y="3414785"/>
              <a:ext cx="1418454" cy="205686"/>
            </a:xfrm>
            <a:custGeom>
              <a:avLst/>
              <a:gdLst/>
              <a:ahLst/>
              <a:cxnLst/>
              <a:rect l="l" t="t" r="r" b="b"/>
              <a:pathLst>
                <a:path w="33557" h="4866" fill="none" extrusionOk="0">
                  <a:moveTo>
                    <a:pt x="33557" y="4865"/>
                  </a:moveTo>
                  <a:lnTo>
                    <a:pt x="1" y="4865"/>
                  </a:lnTo>
                  <a:lnTo>
                    <a:pt x="1" y="0"/>
                  </a:lnTo>
                  <a:lnTo>
                    <a:pt x="33557" y="0"/>
                  </a:lnTo>
                  <a:lnTo>
                    <a:pt x="33557" y="48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82;p60"/>
            <p:cNvSpPr/>
            <p:nvPr/>
          </p:nvSpPr>
          <p:spPr>
            <a:xfrm>
              <a:off x="1967601" y="2158165"/>
              <a:ext cx="1484227" cy="85935"/>
            </a:xfrm>
            <a:custGeom>
              <a:avLst/>
              <a:gdLst/>
              <a:ahLst/>
              <a:cxnLst/>
              <a:rect l="l" t="t" r="r" b="b"/>
              <a:pathLst>
                <a:path w="35113" h="2033" fill="none" extrusionOk="0">
                  <a:moveTo>
                    <a:pt x="35113" y="1"/>
                  </a:moveTo>
                  <a:lnTo>
                    <a:pt x="35113" y="2033"/>
                  </a:lnTo>
                  <a:lnTo>
                    <a:pt x="1" y="2033"/>
                  </a:lnTo>
                  <a:lnTo>
                    <a:pt x="1" y="1"/>
                  </a:lnTo>
                  <a:lnTo>
                    <a:pt x="35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83;p60"/>
            <p:cNvSpPr/>
            <p:nvPr/>
          </p:nvSpPr>
          <p:spPr>
            <a:xfrm>
              <a:off x="1917343" y="2135340"/>
              <a:ext cx="1584787" cy="46624"/>
            </a:xfrm>
            <a:custGeom>
              <a:avLst/>
              <a:gdLst/>
              <a:ahLst/>
              <a:cxnLst/>
              <a:rect l="l" t="t" r="r" b="b"/>
              <a:pathLst>
                <a:path w="37492" h="1103" extrusionOk="0">
                  <a:moveTo>
                    <a:pt x="368" y="0"/>
                  </a:moveTo>
                  <a:lnTo>
                    <a:pt x="0" y="1103"/>
                  </a:lnTo>
                  <a:lnTo>
                    <a:pt x="1190" y="1103"/>
                  </a:lnTo>
                  <a:lnTo>
                    <a:pt x="1190" y="541"/>
                  </a:lnTo>
                  <a:lnTo>
                    <a:pt x="1968" y="541"/>
                  </a:lnTo>
                  <a:lnTo>
                    <a:pt x="1968" y="0"/>
                  </a:lnTo>
                  <a:close/>
                  <a:moveTo>
                    <a:pt x="35524" y="0"/>
                  </a:moveTo>
                  <a:lnTo>
                    <a:pt x="35524" y="541"/>
                  </a:lnTo>
                  <a:lnTo>
                    <a:pt x="36302" y="541"/>
                  </a:lnTo>
                  <a:lnTo>
                    <a:pt x="36302" y="1103"/>
                  </a:lnTo>
                  <a:lnTo>
                    <a:pt x="37491" y="1103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F8E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84;p60"/>
            <p:cNvSpPr/>
            <p:nvPr/>
          </p:nvSpPr>
          <p:spPr>
            <a:xfrm>
              <a:off x="1917343" y="2135340"/>
              <a:ext cx="83187" cy="46624"/>
            </a:xfrm>
            <a:custGeom>
              <a:avLst/>
              <a:gdLst/>
              <a:ahLst/>
              <a:cxnLst/>
              <a:rect l="l" t="t" r="r" b="b"/>
              <a:pathLst>
                <a:path w="1968" h="1103" fill="none" extrusionOk="0">
                  <a:moveTo>
                    <a:pt x="1968" y="0"/>
                  </a:moveTo>
                  <a:lnTo>
                    <a:pt x="368" y="0"/>
                  </a:lnTo>
                  <a:lnTo>
                    <a:pt x="0" y="1103"/>
                  </a:lnTo>
                  <a:lnTo>
                    <a:pt x="1190" y="1103"/>
                  </a:lnTo>
                  <a:lnTo>
                    <a:pt x="1190" y="541"/>
                  </a:lnTo>
                  <a:lnTo>
                    <a:pt x="1968" y="541"/>
                  </a:lnTo>
                  <a:lnTo>
                    <a:pt x="19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85;p60"/>
            <p:cNvSpPr/>
            <p:nvPr/>
          </p:nvSpPr>
          <p:spPr>
            <a:xfrm>
              <a:off x="3418871" y="2135340"/>
              <a:ext cx="83230" cy="108761"/>
            </a:xfrm>
            <a:custGeom>
              <a:avLst/>
              <a:gdLst/>
              <a:ahLst/>
              <a:cxnLst/>
              <a:rect l="l" t="t" r="r" b="b"/>
              <a:pathLst>
                <a:path w="1969" h="2573" fill="none" extrusionOk="0">
                  <a:moveTo>
                    <a:pt x="1600" y="0"/>
                  </a:moveTo>
                  <a:lnTo>
                    <a:pt x="1" y="0"/>
                  </a:lnTo>
                  <a:lnTo>
                    <a:pt x="1" y="541"/>
                  </a:lnTo>
                  <a:lnTo>
                    <a:pt x="779" y="541"/>
                  </a:lnTo>
                  <a:lnTo>
                    <a:pt x="779" y="2573"/>
                  </a:lnTo>
                  <a:lnTo>
                    <a:pt x="779" y="1103"/>
                  </a:lnTo>
                  <a:lnTo>
                    <a:pt x="1968" y="1103"/>
                  </a:lnTo>
                  <a:lnTo>
                    <a:pt x="16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6;p60"/>
            <p:cNvSpPr/>
            <p:nvPr/>
          </p:nvSpPr>
          <p:spPr>
            <a:xfrm>
              <a:off x="2000486" y="2135340"/>
              <a:ext cx="1418454" cy="22868"/>
            </a:xfrm>
            <a:custGeom>
              <a:avLst/>
              <a:gdLst/>
              <a:ahLst/>
              <a:cxnLst/>
              <a:rect l="l" t="t" r="r" b="b"/>
              <a:pathLst>
                <a:path w="33557" h="541" extrusionOk="0">
                  <a:moveTo>
                    <a:pt x="1" y="0"/>
                  </a:moveTo>
                  <a:lnTo>
                    <a:pt x="1" y="541"/>
                  </a:lnTo>
                  <a:lnTo>
                    <a:pt x="33557" y="541"/>
                  </a:lnTo>
                  <a:lnTo>
                    <a:pt x="33557" y="0"/>
                  </a:lnTo>
                  <a:close/>
                </a:path>
              </a:pathLst>
            </a:custGeom>
            <a:solidFill>
              <a:srgbClr val="F7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7;p60"/>
            <p:cNvSpPr/>
            <p:nvPr/>
          </p:nvSpPr>
          <p:spPr>
            <a:xfrm>
              <a:off x="2000486" y="2135340"/>
              <a:ext cx="1418454" cy="22868"/>
            </a:xfrm>
            <a:custGeom>
              <a:avLst/>
              <a:gdLst/>
              <a:ahLst/>
              <a:cxnLst/>
              <a:rect l="l" t="t" r="r" b="b"/>
              <a:pathLst>
                <a:path w="33557" h="541" fill="none" extrusionOk="0">
                  <a:moveTo>
                    <a:pt x="33557" y="0"/>
                  </a:moveTo>
                  <a:lnTo>
                    <a:pt x="1" y="0"/>
                  </a:lnTo>
                  <a:lnTo>
                    <a:pt x="1" y="541"/>
                  </a:lnTo>
                  <a:lnTo>
                    <a:pt x="33557" y="541"/>
                  </a:lnTo>
                  <a:lnTo>
                    <a:pt x="33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8;p60"/>
            <p:cNvSpPr/>
            <p:nvPr/>
          </p:nvSpPr>
          <p:spPr>
            <a:xfrm>
              <a:off x="2000486" y="2167898"/>
              <a:ext cx="1418454" cy="123386"/>
            </a:xfrm>
            <a:custGeom>
              <a:avLst/>
              <a:gdLst/>
              <a:ahLst/>
              <a:cxnLst/>
              <a:rect l="l" t="t" r="r" b="b"/>
              <a:pathLst>
                <a:path w="33557" h="2919" extrusionOk="0">
                  <a:moveTo>
                    <a:pt x="1" y="0"/>
                  </a:moveTo>
                  <a:lnTo>
                    <a:pt x="1" y="2919"/>
                  </a:lnTo>
                  <a:lnTo>
                    <a:pt x="33557" y="973"/>
                  </a:lnTo>
                  <a:lnTo>
                    <a:pt x="33557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9;p60"/>
            <p:cNvSpPr/>
            <p:nvPr/>
          </p:nvSpPr>
          <p:spPr>
            <a:xfrm>
              <a:off x="2000486" y="2244098"/>
              <a:ext cx="1418454" cy="123386"/>
            </a:xfrm>
            <a:custGeom>
              <a:avLst/>
              <a:gdLst/>
              <a:ahLst/>
              <a:cxnLst/>
              <a:rect l="l" t="t" r="r" b="b"/>
              <a:pathLst>
                <a:path w="33557" h="2919" fill="none" extrusionOk="0">
                  <a:moveTo>
                    <a:pt x="33557" y="0"/>
                  </a:moveTo>
                  <a:lnTo>
                    <a:pt x="1" y="0"/>
                  </a:lnTo>
                  <a:lnTo>
                    <a:pt x="1" y="2919"/>
                  </a:lnTo>
                  <a:lnTo>
                    <a:pt x="33557" y="973"/>
                  </a:lnTo>
                  <a:lnTo>
                    <a:pt x="335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0;p60"/>
            <p:cNvSpPr/>
            <p:nvPr/>
          </p:nvSpPr>
          <p:spPr>
            <a:xfrm>
              <a:off x="1967601" y="2081965"/>
              <a:ext cx="1484227" cy="85935"/>
            </a:xfrm>
            <a:custGeom>
              <a:avLst/>
              <a:gdLst/>
              <a:ahLst/>
              <a:cxnLst/>
              <a:rect l="l" t="t" r="r" b="b"/>
              <a:pathLst>
                <a:path w="35113" h="2033" extrusionOk="0">
                  <a:moveTo>
                    <a:pt x="1" y="1"/>
                  </a:moveTo>
                  <a:lnTo>
                    <a:pt x="1" y="563"/>
                  </a:lnTo>
                  <a:lnTo>
                    <a:pt x="1" y="2033"/>
                  </a:lnTo>
                  <a:lnTo>
                    <a:pt x="35113" y="2033"/>
                  </a:lnTo>
                  <a:lnTo>
                    <a:pt x="3511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1;p60"/>
            <p:cNvSpPr/>
            <p:nvPr/>
          </p:nvSpPr>
          <p:spPr>
            <a:xfrm>
              <a:off x="1917343" y="1659178"/>
              <a:ext cx="1584787" cy="522795"/>
            </a:xfrm>
            <a:custGeom>
              <a:avLst/>
              <a:gdLst/>
              <a:ahLst/>
              <a:cxnLst/>
              <a:rect l="l" t="t" r="r" b="b"/>
              <a:pathLst>
                <a:path w="37492" h="12368" extrusionOk="0">
                  <a:moveTo>
                    <a:pt x="4173" y="1"/>
                  </a:moveTo>
                  <a:lnTo>
                    <a:pt x="2033" y="6336"/>
                  </a:lnTo>
                  <a:lnTo>
                    <a:pt x="368" y="11265"/>
                  </a:lnTo>
                  <a:lnTo>
                    <a:pt x="0" y="12368"/>
                  </a:lnTo>
                  <a:lnTo>
                    <a:pt x="37491" y="12368"/>
                  </a:lnTo>
                  <a:lnTo>
                    <a:pt x="37123" y="11265"/>
                  </a:lnTo>
                  <a:lnTo>
                    <a:pt x="34053" y="2141"/>
                  </a:lnTo>
                  <a:lnTo>
                    <a:pt x="33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2;p60"/>
            <p:cNvSpPr/>
            <p:nvPr/>
          </p:nvSpPr>
          <p:spPr>
            <a:xfrm>
              <a:off x="2264626" y="1480971"/>
              <a:ext cx="193808" cy="178253"/>
            </a:xfrm>
            <a:custGeom>
              <a:avLst/>
              <a:gdLst/>
              <a:ahLst/>
              <a:cxnLst/>
              <a:rect l="l" t="t" r="r" b="b"/>
              <a:pathLst>
                <a:path w="4585" h="4217" extrusionOk="0">
                  <a:moveTo>
                    <a:pt x="0" y="1"/>
                  </a:moveTo>
                  <a:lnTo>
                    <a:pt x="0" y="4217"/>
                  </a:lnTo>
                  <a:lnTo>
                    <a:pt x="4584" y="4217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3;p60"/>
            <p:cNvSpPr/>
            <p:nvPr/>
          </p:nvSpPr>
          <p:spPr>
            <a:xfrm>
              <a:off x="2264626" y="1480971"/>
              <a:ext cx="193808" cy="178253"/>
            </a:xfrm>
            <a:custGeom>
              <a:avLst/>
              <a:gdLst/>
              <a:ahLst/>
              <a:cxnLst/>
              <a:rect l="l" t="t" r="r" b="b"/>
              <a:pathLst>
                <a:path w="4585" h="4217" fill="none" extrusionOk="0">
                  <a:moveTo>
                    <a:pt x="4584" y="1"/>
                  </a:moveTo>
                  <a:lnTo>
                    <a:pt x="4584" y="4217"/>
                  </a:lnTo>
                  <a:lnTo>
                    <a:pt x="0" y="4217"/>
                  </a:lnTo>
                  <a:lnTo>
                    <a:pt x="0" y="1"/>
                  </a:lnTo>
                  <a:lnTo>
                    <a:pt x="45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94;p60"/>
            <p:cNvSpPr/>
            <p:nvPr/>
          </p:nvSpPr>
          <p:spPr>
            <a:xfrm>
              <a:off x="2264626" y="1480971"/>
              <a:ext cx="193808" cy="63109"/>
            </a:xfrm>
            <a:custGeom>
              <a:avLst/>
              <a:gdLst/>
              <a:ahLst/>
              <a:cxnLst/>
              <a:rect l="l" t="t" r="r" b="b"/>
              <a:pathLst>
                <a:path w="4585" h="1493" extrusionOk="0">
                  <a:moveTo>
                    <a:pt x="0" y="1"/>
                  </a:moveTo>
                  <a:lnTo>
                    <a:pt x="0" y="1492"/>
                  </a:lnTo>
                  <a:lnTo>
                    <a:pt x="4584" y="123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95;p60"/>
            <p:cNvSpPr/>
            <p:nvPr/>
          </p:nvSpPr>
          <p:spPr>
            <a:xfrm>
              <a:off x="2239941" y="1455398"/>
              <a:ext cx="243137" cy="50301"/>
            </a:xfrm>
            <a:custGeom>
              <a:avLst/>
              <a:gdLst/>
              <a:ahLst/>
              <a:cxnLst/>
              <a:rect l="l" t="t" r="r" b="b"/>
              <a:pathLst>
                <a:path w="5752" h="1190" extrusionOk="0">
                  <a:moveTo>
                    <a:pt x="1" y="0"/>
                  </a:moveTo>
                  <a:lnTo>
                    <a:pt x="1" y="1189"/>
                  </a:lnTo>
                  <a:lnTo>
                    <a:pt x="5752" y="1189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96;p60"/>
            <p:cNvSpPr/>
            <p:nvPr/>
          </p:nvSpPr>
          <p:spPr>
            <a:xfrm>
              <a:off x="2003234" y="1659178"/>
              <a:ext cx="402157" cy="267823"/>
            </a:xfrm>
            <a:custGeom>
              <a:avLst/>
              <a:gdLst/>
              <a:ahLst/>
              <a:cxnLst/>
              <a:rect l="l" t="t" r="r" b="b"/>
              <a:pathLst>
                <a:path w="9514" h="6336" extrusionOk="0">
                  <a:moveTo>
                    <a:pt x="2141" y="1"/>
                  </a:moveTo>
                  <a:lnTo>
                    <a:pt x="1" y="6336"/>
                  </a:lnTo>
                  <a:lnTo>
                    <a:pt x="951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7;p60"/>
            <p:cNvSpPr/>
            <p:nvPr/>
          </p:nvSpPr>
          <p:spPr>
            <a:xfrm>
              <a:off x="2175988" y="2983429"/>
              <a:ext cx="298891" cy="564854"/>
            </a:xfrm>
            <a:custGeom>
              <a:avLst/>
              <a:gdLst/>
              <a:ahLst/>
              <a:cxnLst/>
              <a:rect l="l" t="t" r="r" b="b"/>
              <a:pathLst>
                <a:path w="7071" h="13363" extrusionOk="0">
                  <a:moveTo>
                    <a:pt x="0" y="0"/>
                  </a:moveTo>
                  <a:lnTo>
                    <a:pt x="0" y="13362"/>
                  </a:lnTo>
                  <a:lnTo>
                    <a:pt x="7070" y="13362"/>
                  </a:lnTo>
                  <a:lnTo>
                    <a:pt x="7070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98;p60"/>
            <p:cNvSpPr/>
            <p:nvPr/>
          </p:nvSpPr>
          <p:spPr>
            <a:xfrm>
              <a:off x="2175988" y="2983429"/>
              <a:ext cx="298891" cy="564854"/>
            </a:xfrm>
            <a:custGeom>
              <a:avLst/>
              <a:gdLst/>
              <a:ahLst/>
              <a:cxnLst/>
              <a:rect l="l" t="t" r="r" b="b"/>
              <a:pathLst>
                <a:path w="7071" h="13363" fill="none" extrusionOk="0">
                  <a:moveTo>
                    <a:pt x="7070" y="0"/>
                  </a:moveTo>
                  <a:lnTo>
                    <a:pt x="7070" y="13362"/>
                  </a:lnTo>
                  <a:lnTo>
                    <a:pt x="0" y="13362"/>
                  </a:lnTo>
                  <a:lnTo>
                    <a:pt x="0" y="0"/>
                  </a:lnTo>
                  <a:lnTo>
                    <a:pt x="70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99;p60"/>
            <p:cNvSpPr/>
            <p:nvPr/>
          </p:nvSpPr>
          <p:spPr>
            <a:xfrm>
              <a:off x="2145808" y="2953248"/>
              <a:ext cx="359210" cy="625173"/>
            </a:xfrm>
            <a:custGeom>
              <a:avLst/>
              <a:gdLst/>
              <a:ahLst/>
              <a:cxnLst/>
              <a:rect l="l" t="t" r="r" b="b"/>
              <a:pathLst>
                <a:path w="8498" h="14790" extrusionOk="0">
                  <a:moveTo>
                    <a:pt x="7784" y="714"/>
                  </a:moveTo>
                  <a:lnTo>
                    <a:pt x="7784" y="14076"/>
                  </a:lnTo>
                  <a:lnTo>
                    <a:pt x="714" y="14076"/>
                  </a:lnTo>
                  <a:lnTo>
                    <a:pt x="714" y="714"/>
                  </a:lnTo>
                  <a:close/>
                  <a:moveTo>
                    <a:pt x="1" y="1"/>
                  </a:moveTo>
                  <a:lnTo>
                    <a:pt x="1" y="714"/>
                  </a:lnTo>
                  <a:lnTo>
                    <a:pt x="1" y="14076"/>
                  </a:lnTo>
                  <a:lnTo>
                    <a:pt x="1" y="14790"/>
                  </a:lnTo>
                  <a:lnTo>
                    <a:pt x="8498" y="14790"/>
                  </a:lnTo>
                  <a:lnTo>
                    <a:pt x="8498" y="14076"/>
                  </a:lnTo>
                  <a:lnTo>
                    <a:pt x="8498" y="714"/>
                  </a:lnTo>
                  <a:lnTo>
                    <a:pt x="8498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00;p60"/>
            <p:cNvSpPr/>
            <p:nvPr/>
          </p:nvSpPr>
          <p:spPr>
            <a:xfrm>
              <a:off x="2145808" y="2953248"/>
              <a:ext cx="359210" cy="625173"/>
            </a:xfrm>
            <a:custGeom>
              <a:avLst/>
              <a:gdLst/>
              <a:ahLst/>
              <a:cxnLst/>
              <a:rect l="l" t="t" r="r" b="b"/>
              <a:pathLst>
                <a:path w="8498" h="14790" fill="none" extrusionOk="0">
                  <a:moveTo>
                    <a:pt x="8498" y="1"/>
                  </a:moveTo>
                  <a:lnTo>
                    <a:pt x="7784" y="1"/>
                  </a:lnTo>
                  <a:lnTo>
                    <a:pt x="714" y="1"/>
                  </a:lnTo>
                  <a:lnTo>
                    <a:pt x="1" y="1"/>
                  </a:lnTo>
                  <a:lnTo>
                    <a:pt x="1" y="714"/>
                  </a:lnTo>
                  <a:lnTo>
                    <a:pt x="1" y="14076"/>
                  </a:lnTo>
                  <a:lnTo>
                    <a:pt x="1" y="14790"/>
                  </a:lnTo>
                  <a:lnTo>
                    <a:pt x="714" y="14790"/>
                  </a:lnTo>
                  <a:lnTo>
                    <a:pt x="7784" y="14790"/>
                  </a:lnTo>
                  <a:lnTo>
                    <a:pt x="8498" y="14790"/>
                  </a:lnTo>
                  <a:lnTo>
                    <a:pt x="8498" y="14076"/>
                  </a:lnTo>
                  <a:lnTo>
                    <a:pt x="8498" y="714"/>
                  </a:lnTo>
                  <a:lnTo>
                    <a:pt x="8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01;p60"/>
            <p:cNvSpPr/>
            <p:nvPr/>
          </p:nvSpPr>
          <p:spPr>
            <a:xfrm>
              <a:off x="2175988" y="2998054"/>
              <a:ext cx="284266" cy="550229"/>
            </a:xfrm>
            <a:custGeom>
              <a:avLst/>
              <a:gdLst/>
              <a:ahLst/>
              <a:cxnLst/>
              <a:rect l="l" t="t" r="r" b="b"/>
              <a:pathLst>
                <a:path w="6725" h="13017" extrusionOk="0">
                  <a:moveTo>
                    <a:pt x="0" y="0"/>
                  </a:moveTo>
                  <a:lnTo>
                    <a:pt x="0" y="13016"/>
                  </a:lnTo>
                  <a:lnTo>
                    <a:pt x="6724" y="13016"/>
                  </a:lnTo>
                  <a:lnTo>
                    <a:pt x="67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02;p60"/>
            <p:cNvSpPr/>
            <p:nvPr/>
          </p:nvSpPr>
          <p:spPr>
            <a:xfrm>
              <a:off x="2211621" y="3255769"/>
              <a:ext cx="34746" cy="34746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325" y="0"/>
                  </a:moveTo>
                  <a:lnTo>
                    <a:pt x="238" y="44"/>
                  </a:lnTo>
                  <a:lnTo>
                    <a:pt x="173" y="65"/>
                  </a:lnTo>
                  <a:lnTo>
                    <a:pt x="108" y="130"/>
                  </a:lnTo>
                  <a:lnTo>
                    <a:pt x="65" y="173"/>
                  </a:lnTo>
                  <a:lnTo>
                    <a:pt x="22" y="260"/>
                  </a:lnTo>
                  <a:lnTo>
                    <a:pt x="0" y="325"/>
                  </a:lnTo>
                  <a:lnTo>
                    <a:pt x="0" y="411"/>
                  </a:lnTo>
                  <a:lnTo>
                    <a:pt x="0" y="498"/>
                  </a:lnTo>
                  <a:lnTo>
                    <a:pt x="22" y="563"/>
                  </a:lnTo>
                  <a:lnTo>
                    <a:pt x="65" y="649"/>
                  </a:lnTo>
                  <a:lnTo>
                    <a:pt x="108" y="692"/>
                  </a:lnTo>
                  <a:lnTo>
                    <a:pt x="173" y="757"/>
                  </a:lnTo>
                  <a:lnTo>
                    <a:pt x="238" y="779"/>
                  </a:lnTo>
                  <a:lnTo>
                    <a:pt x="325" y="822"/>
                  </a:lnTo>
                  <a:lnTo>
                    <a:pt x="498" y="822"/>
                  </a:lnTo>
                  <a:lnTo>
                    <a:pt x="563" y="779"/>
                  </a:lnTo>
                  <a:lnTo>
                    <a:pt x="627" y="757"/>
                  </a:lnTo>
                  <a:lnTo>
                    <a:pt x="692" y="692"/>
                  </a:lnTo>
                  <a:lnTo>
                    <a:pt x="757" y="649"/>
                  </a:lnTo>
                  <a:lnTo>
                    <a:pt x="779" y="563"/>
                  </a:lnTo>
                  <a:lnTo>
                    <a:pt x="800" y="498"/>
                  </a:lnTo>
                  <a:lnTo>
                    <a:pt x="822" y="411"/>
                  </a:lnTo>
                  <a:lnTo>
                    <a:pt x="800" y="325"/>
                  </a:lnTo>
                  <a:lnTo>
                    <a:pt x="779" y="260"/>
                  </a:lnTo>
                  <a:lnTo>
                    <a:pt x="757" y="173"/>
                  </a:lnTo>
                  <a:lnTo>
                    <a:pt x="692" y="130"/>
                  </a:lnTo>
                  <a:lnTo>
                    <a:pt x="627" y="65"/>
                  </a:lnTo>
                  <a:lnTo>
                    <a:pt x="563" y="44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03;p60"/>
            <p:cNvSpPr/>
            <p:nvPr/>
          </p:nvSpPr>
          <p:spPr>
            <a:xfrm>
              <a:off x="2125730" y="3546369"/>
              <a:ext cx="399409" cy="53979"/>
            </a:xfrm>
            <a:custGeom>
              <a:avLst/>
              <a:gdLst/>
              <a:ahLst/>
              <a:cxnLst/>
              <a:rect l="l" t="t" r="r" b="b"/>
              <a:pathLst>
                <a:path w="9449" h="1277" extrusionOk="0">
                  <a:moveTo>
                    <a:pt x="0" y="1"/>
                  </a:moveTo>
                  <a:lnTo>
                    <a:pt x="0" y="1276"/>
                  </a:lnTo>
                  <a:lnTo>
                    <a:pt x="9448" y="1276"/>
                  </a:lnTo>
                  <a:lnTo>
                    <a:pt x="9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04;p60"/>
            <p:cNvSpPr/>
            <p:nvPr/>
          </p:nvSpPr>
          <p:spPr>
            <a:xfrm>
              <a:off x="2125730" y="3546369"/>
              <a:ext cx="399409" cy="53979"/>
            </a:xfrm>
            <a:custGeom>
              <a:avLst/>
              <a:gdLst/>
              <a:ahLst/>
              <a:cxnLst/>
              <a:rect l="l" t="t" r="r" b="b"/>
              <a:pathLst>
                <a:path w="9449" h="1277" fill="none" extrusionOk="0">
                  <a:moveTo>
                    <a:pt x="9448" y="1276"/>
                  </a:moveTo>
                  <a:lnTo>
                    <a:pt x="0" y="1276"/>
                  </a:lnTo>
                  <a:lnTo>
                    <a:pt x="0" y="1"/>
                  </a:lnTo>
                  <a:lnTo>
                    <a:pt x="9448" y="1"/>
                  </a:lnTo>
                  <a:lnTo>
                    <a:pt x="9448" y="1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05;p60"/>
            <p:cNvSpPr/>
            <p:nvPr/>
          </p:nvSpPr>
          <p:spPr>
            <a:xfrm>
              <a:off x="2095550" y="3600305"/>
              <a:ext cx="459729" cy="53979"/>
            </a:xfrm>
            <a:custGeom>
              <a:avLst/>
              <a:gdLst/>
              <a:ahLst/>
              <a:cxnLst/>
              <a:rect l="l" t="t" r="r" b="b"/>
              <a:pathLst>
                <a:path w="10876" h="1277" extrusionOk="0">
                  <a:moveTo>
                    <a:pt x="1" y="0"/>
                  </a:moveTo>
                  <a:lnTo>
                    <a:pt x="1" y="1276"/>
                  </a:lnTo>
                  <a:lnTo>
                    <a:pt x="10876" y="1276"/>
                  </a:lnTo>
                  <a:lnTo>
                    <a:pt x="108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06;p60"/>
            <p:cNvSpPr/>
            <p:nvPr/>
          </p:nvSpPr>
          <p:spPr>
            <a:xfrm>
              <a:off x="2095550" y="3600305"/>
              <a:ext cx="459729" cy="53979"/>
            </a:xfrm>
            <a:custGeom>
              <a:avLst/>
              <a:gdLst/>
              <a:ahLst/>
              <a:cxnLst/>
              <a:rect l="l" t="t" r="r" b="b"/>
              <a:pathLst>
                <a:path w="10876" h="1277" fill="none" extrusionOk="0">
                  <a:moveTo>
                    <a:pt x="10876" y="0"/>
                  </a:moveTo>
                  <a:lnTo>
                    <a:pt x="10876" y="1276"/>
                  </a:lnTo>
                  <a:lnTo>
                    <a:pt x="1" y="1276"/>
                  </a:lnTo>
                  <a:lnTo>
                    <a:pt x="1" y="0"/>
                  </a:lnTo>
                  <a:lnTo>
                    <a:pt x="108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07;p60"/>
            <p:cNvSpPr/>
            <p:nvPr/>
          </p:nvSpPr>
          <p:spPr>
            <a:xfrm>
              <a:off x="2504969" y="2949613"/>
              <a:ext cx="159062" cy="465224"/>
            </a:xfrm>
            <a:custGeom>
              <a:avLst/>
              <a:gdLst/>
              <a:ahLst/>
              <a:cxnLst/>
              <a:rect l="l" t="t" r="r" b="b"/>
              <a:pathLst>
                <a:path w="3763" h="11006" extrusionOk="0">
                  <a:moveTo>
                    <a:pt x="2984" y="0"/>
                  </a:moveTo>
                  <a:lnTo>
                    <a:pt x="1" y="6595"/>
                  </a:lnTo>
                  <a:lnTo>
                    <a:pt x="1" y="11005"/>
                  </a:lnTo>
                  <a:lnTo>
                    <a:pt x="2984" y="11005"/>
                  </a:lnTo>
                  <a:lnTo>
                    <a:pt x="2984" y="1708"/>
                  </a:lnTo>
                  <a:lnTo>
                    <a:pt x="3763" y="17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08;p60"/>
            <p:cNvSpPr/>
            <p:nvPr/>
          </p:nvSpPr>
          <p:spPr>
            <a:xfrm>
              <a:off x="2504969" y="2949613"/>
              <a:ext cx="159062" cy="465224"/>
            </a:xfrm>
            <a:custGeom>
              <a:avLst/>
              <a:gdLst/>
              <a:ahLst/>
              <a:cxnLst/>
              <a:rect l="l" t="t" r="r" b="b"/>
              <a:pathLst>
                <a:path w="3763" h="11006" fill="none" extrusionOk="0">
                  <a:moveTo>
                    <a:pt x="2984" y="0"/>
                  </a:moveTo>
                  <a:lnTo>
                    <a:pt x="1" y="6595"/>
                  </a:lnTo>
                  <a:lnTo>
                    <a:pt x="1" y="11005"/>
                  </a:lnTo>
                  <a:lnTo>
                    <a:pt x="2984" y="11005"/>
                  </a:lnTo>
                  <a:lnTo>
                    <a:pt x="2984" y="1708"/>
                  </a:lnTo>
                  <a:lnTo>
                    <a:pt x="3763" y="1708"/>
                  </a:lnTo>
                  <a:lnTo>
                    <a:pt x="29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09;p60"/>
            <p:cNvSpPr/>
            <p:nvPr/>
          </p:nvSpPr>
          <p:spPr>
            <a:xfrm>
              <a:off x="2504969" y="3414785"/>
              <a:ext cx="126176" cy="205686"/>
            </a:xfrm>
            <a:custGeom>
              <a:avLst/>
              <a:gdLst/>
              <a:ahLst/>
              <a:cxnLst/>
              <a:rect l="l" t="t" r="r" b="b"/>
              <a:pathLst>
                <a:path w="2985" h="4866" extrusionOk="0">
                  <a:moveTo>
                    <a:pt x="1" y="0"/>
                  </a:moveTo>
                  <a:lnTo>
                    <a:pt x="1" y="3114"/>
                  </a:lnTo>
                  <a:lnTo>
                    <a:pt x="476" y="3114"/>
                  </a:lnTo>
                  <a:lnTo>
                    <a:pt x="476" y="4389"/>
                  </a:lnTo>
                  <a:lnTo>
                    <a:pt x="1190" y="4389"/>
                  </a:lnTo>
                  <a:lnTo>
                    <a:pt x="1190" y="4865"/>
                  </a:lnTo>
                  <a:lnTo>
                    <a:pt x="2984" y="4865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10;p60"/>
            <p:cNvSpPr/>
            <p:nvPr/>
          </p:nvSpPr>
          <p:spPr>
            <a:xfrm>
              <a:off x="2504969" y="3414785"/>
              <a:ext cx="126176" cy="205686"/>
            </a:xfrm>
            <a:custGeom>
              <a:avLst/>
              <a:gdLst/>
              <a:ahLst/>
              <a:cxnLst/>
              <a:rect l="l" t="t" r="r" b="b"/>
              <a:pathLst>
                <a:path w="2985" h="4866" fill="none" extrusionOk="0">
                  <a:moveTo>
                    <a:pt x="2984" y="0"/>
                  </a:moveTo>
                  <a:lnTo>
                    <a:pt x="1" y="0"/>
                  </a:lnTo>
                  <a:lnTo>
                    <a:pt x="1" y="3114"/>
                  </a:lnTo>
                  <a:lnTo>
                    <a:pt x="476" y="3114"/>
                  </a:lnTo>
                  <a:lnTo>
                    <a:pt x="476" y="4389"/>
                  </a:lnTo>
                  <a:lnTo>
                    <a:pt x="1190" y="4389"/>
                  </a:lnTo>
                  <a:lnTo>
                    <a:pt x="1190" y="4865"/>
                  </a:lnTo>
                  <a:lnTo>
                    <a:pt x="2984" y="4865"/>
                  </a:lnTo>
                  <a:lnTo>
                    <a:pt x="29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11;p60"/>
            <p:cNvSpPr/>
            <p:nvPr/>
          </p:nvSpPr>
          <p:spPr>
            <a:xfrm>
              <a:off x="2460206" y="3295079"/>
              <a:ext cx="14668" cy="251337"/>
            </a:xfrm>
            <a:custGeom>
              <a:avLst/>
              <a:gdLst/>
              <a:ahLst/>
              <a:cxnLst/>
              <a:rect l="l" t="t" r="r" b="b"/>
              <a:pathLst>
                <a:path w="347" h="5946" extrusionOk="0">
                  <a:moveTo>
                    <a:pt x="346" y="0"/>
                  </a:moveTo>
                  <a:lnTo>
                    <a:pt x="0" y="757"/>
                  </a:lnTo>
                  <a:lnTo>
                    <a:pt x="0" y="5946"/>
                  </a:lnTo>
                  <a:lnTo>
                    <a:pt x="346" y="5946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12;p60"/>
            <p:cNvSpPr/>
            <p:nvPr/>
          </p:nvSpPr>
          <p:spPr>
            <a:xfrm>
              <a:off x="2460206" y="3295079"/>
              <a:ext cx="14668" cy="251337"/>
            </a:xfrm>
            <a:custGeom>
              <a:avLst/>
              <a:gdLst/>
              <a:ahLst/>
              <a:cxnLst/>
              <a:rect l="l" t="t" r="r" b="b"/>
              <a:pathLst>
                <a:path w="347" h="5946" fill="none" extrusionOk="0">
                  <a:moveTo>
                    <a:pt x="346" y="0"/>
                  </a:moveTo>
                  <a:lnTo>
                    <a:pt x="0" y="757"/>
                  </a:lnTo>
                  <a:lnTo>
                    <a:pt x="0" y="5946"/>
                  </a:lnTo>
                  <a:lnTo>
                    <a:pt x="346" y="5946"/>
                  </a:lnTo>
                  <a:lnTo>
                    <a:pt x="3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13;p60"/>
            <p:cNvSpPr/>
            <p:nvPr/>
          </p:nvSpPr>
          <p:spPr>
            <a:xfrm>
              <a:off x="2474831" y="3228336"/>
              <a:ext cx="30181" cy="318082"/>
            </a:xfrm>
            <a:custGeom>
              <a:avLst/>
              <a:gdLst/>
              <a:ahLst/>
              <a:cxnLst/>
              <a:rect l="l" t="t" r="r" b="b"/>
              <a:pathLst>
                <a:path w="714" h="7525" extrusionOk="0">
                  <a:moveTo>
                    <a:pt x="714" y="1"/>
                  </a:moveTo>
                  <a:lnTo>
                    <a:pt x="0" y="1579"/>
                  </a:lnTo>
                  <a:lnTo>
                    <a:pt x="0" y="7525"/>
                  </a:lnTo>
                  <a:lnTo>
                    <a:pt x="714" y="7525"/>
                  </a:lnTo>
                  <a:lnTo>
                    <a:pt x="714" y="4411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14;p60"/>
            <p:cNvSpPr/>
            <p:nvPr/>
          </p:nvSpPr>
          <p:spPr>
            <a:xfrm>
              <a:off x="2361507" y="3327035"/>
              <a:ext cx="98743" cy="219381"/>
            </a:xfrm>
            <a:custGeom>
              <a:avLst/>
              <a:gdLst/>
              <a:ahLst/>
              <a:cxnLst/>
              <a:rect l="l" t="t" r="r" b="b"/>
              <a:pathLst>
                <a:path w="2336" h="5190" extrusionOk="0">
                  <a:moveTo>
                    <a:pt x="2335" y="1"/>
                  </a:moveTo>
                  <a:lnTo>
                    <a:pt x="0" y="5190"/>
                  </a:lnTo>
                  <a:lnTo>
                    <a:pt x="2335" y="5190"/>
                  </a:lnTo>
                  <a:lnTo>
                    <a:pt x="2335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15;p60"/>
            <p:cNvSpPr/>
            <p:nvPr/>
          </p:nvSpPr>
          <p:spPr>
            <a:xfrm>
              <a:off x="2285307" y="3327035"/>
              <a:ext cx="98743" cy="219381"/>
            </a:xfrm>
            <a:custGeom>
              <a:avLst/>
              <a:gdLst/>
              <a:ahLst/>
              <a:cxnLst/>
              <a:rect l="l" t="t" r="r" b="b"/>
              <a:pathLst>
                <a:path w="2336" h="5190" fill="none" extrusionOk="0">
                  <a:moveTo>
                    <a:pt x="2335" y="1"/>
                  </a:moveTo>
                  <a:lnTo>
                    <a:pt x="0" y="5190"/>
                  </a:lnTo>
                  <a:lnTo>
                    <a:pt x="2335" y="5190"/>
                  </a:lnTo>
                  <a:lnTo>
                    <a:pt x="2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16;p60"/>
            <p:cNvSpPr/>
            <p:nvPr/>
          </p:nvSpPr>
          <p:spPr>
            <a:xfrm>
              <a:off x="2336822" y="3546369"/>
              <a:ext cx="188313" cy="53979"/>
            </a:xfrm>
            <a:custGeom>
              <a:avLst/>
              <a:gdLst/>
              <a:ahLst/>
              <a:cxnLst/>
              <a:rect l="l" t="t" r="r" b="b"/>
              <a:pathLst>
                <a:path w="4455" h="1277" extrusionOk="0">
                  <a:moveTo>
                    <a:pt x="584" y="1"/>
                  </a:moveTo>
                  <a:lnTo>
                    <a:pt x="0" y="1276"/>
                  </a:lnTo>
                  <a:lnTo>
                    <a:pt x="4454" y="1276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17;p60"/>
            <p:cNvSpPr/>
            <p:nvPr/>
          </p:nvSpPr>
          <p:spPr>
            <a:xfrm>
              <a:off x="2336822" y="3546369"/>
              <a:ext cx="188313" cy="53979"/>
            </a:xfrm>
            <a:custGeom>
              <a:avLst/>
              <a:gdLst/>
              <a:ahLst/>
              <a:cxnLst/>
              <a:rect l="l" t="t" r="r" b="b"/>
              <a:pathLst>
                <a:path w="4455" h="1277" fill="none" extrusionOk="0">
                  <a:moveTo>
                    <a:pt x="4454" y="1"/>
                  </a:moveTo>
                  <a:lnTo>
                    <a:pt x="3979" y="1"/>
                  </a:lnTo>
                  <a:lnTo>
                    <a:pt x="3265" y="1"/>
                  </a:lnTo>
                  <a:lnTo>
                    <a:pt x="2919" y="1"/>
                  </a:lnTo>
                  <a:lnTo>
                    <a:pt x="584" y="1"/>
                  </a:lnTo>
                  <a:lnTo>
                    <a:pt x="0" y="1276"/>
                  </a:lnTo>
                  <a:lnTo>
                    <a:pt x="4454" y="1276"/>
                  </a:lnTo>
                  <a:lnTo>
                    <a:pt x="44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18;p60"/>
            <p:cNvSpPr/>
            <p:nvPr/>
          </p:nvSpPr>
          <p:spPr>
            <a:xfrm>
              <a:off x="2312137" y="3600305"/>
              <a:ext cx="243137" cy="53979"/>
            </a:xfrm>
            <a:custGeom>
              <a:avLst/>
              <a:gdLst/>
              <a:ahLst/>
              <a:cxnLst/>
              <a:rect l="l" t="t" r="r" b="b"/>
              <a:pathLst>
                <a:path w="5752" h="1277" extrusionOk="0">
                  <a:moveTo>
                    <a:pt x="584" y="0"/>
                  </a:moveTo>
                  <a:lnTo>
                    <a:pt x="368" y="476"/>
                  </a:lnTo>
                  <a:lnTo>
                    <a:pt x="1" y="1276"/>
                  </a:lnTo>
                  <a:lnTo>
                    <a:pt x="5752" y="1276"/>
                  </a:lnTo>
                  <a:lnTo>
                    <a:pt x="5752" y="476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19;p60"/>
            <p:cNvSpPr/>
            <p:nvPr/>
          </p:nvSpPr>
          <p:spPr>
            <a:xfrm>
              <a:off x="2312137" y="3600305"/>
              <a:ext cx="243137" cy="53979"/>
            </a:xfrm>
            <a:custGeom>
              <a:avLst/>
              <a:gdLst/>
              <a:ahLst/>
              <a:cxnLst/>
              <a:rect l="l" t="t" r="r" b="b"/>
              <a:pathLst>
                <a:path w="5752" h="1277" fill="none" extrusionOk="0">
                  <a:moveTo>
                    <a:pt x="5752" y="0"/>
                  </a:moveTo>
                  <a:lnTo>
                    <a:pt x="5038" y="0"/>
                  </a:lnTo>
                  <a:lnTo>
                    <a:pt x="584" y="0"/>
                  </a:lnTo>
                  <a:lnTo>
                    <a:pt x="368" y="476"/>
                  </a:lnTo>
                  <a:lnTo>
                    <a:pt x="1" y="1276"/>
                  </a:lnTo>
                  <a:lnTo>
                    <a:pt x="5752" y="1276"/>
                  </a:lnTo>
                  <a:lnTo>
                    <a:pt x="5752" y="476"/>
                  </a:lnTo>
                  <a:lnTo>
                    <a:pt x="57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20;p60"/>
            <p:cNvSpPr/>
            <p:nvPr/>
          </p:nvSpPr>
          <p:spPr>
            <a:xfrm>
              <a:off x="2631100" y="3021809"/>
              <a:ext cx="714701" cy="632486"/>
            </a:xfrm>
            <a:custGeom>
              <a:avLst/>
              <a:gdLst/>
              <a:ahLst/>
              <a:cxnLst/>
              <a:rect l="l" t="t" r="r" b="b"/>
              <a:pathLst>
                <a:path w="16908" h="14963" extrusionOk="0">
                  <a:moveTo>
                    <a:pt x="0" y="0"/>
                  </a:moveTo>
                  <a:lnTo>
                    <a:pt x="0" y="14962"/>
                  </a:lnTo>
                  <a:lnTo>
                    <a:pt x="16908" y="14962"/>
                  </a:lnTo>
                  <a:lnTo>
                    <a:pt x="169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21;p60"/>
            <p:cNvSpPr/>
            <p:nvPr/>
          </p:nvSpPr>
          <p:spPr>
            <a:xfrm>
              <a:off x="2631100" y="3021809"/>
              <a:ext cx="714701" cy="632486"/>
            </a:xfrm>
            <a:custGeom>
              <a:avLst/>
              <a:gdLst/>
              <a:ahLst/>
              <a:cxnLst/>
              <a:rect l="l" t="t" r="r" b="b"/>
              <a:pathLst>
                <a:path w="16908" h="14963" fill="none" extrusionOk="0">
                  <a:moveTo>
                    <a:pt x="16908" y="0"/>
                  </a:moveTo>
                  <a:lnTo>
                    <a:pt x="16908" y="14962"/>
                  </a:lnTo>
                  <a:lnTo>
                    <a:pt x="0" y="14962"/>
                  </a:lnTo>
                  <a:lnTo>
                    <a:pt x="0" y="0"/>
                  </a:lnTo>
                  <a:lnTo>
                    <a:pt x="169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22;p60"/>
            <p:cNvSpPr/>
            <p:nvPr/>
          </p:nvSpPr>
          <p:spPr>
            <a:xfrm>
              <a:off x="2631100" y="3021809"/>
              <a:ext cx="714701" cy="138054"/>
            </a:xfrm>
            <a:custGeom>
              <a:avLst/>
              <a:gdLst/>
              <a:ahLst/>
              <a:cxnLst/>
              <a:rect l="l" t="t" r="r" b="b"/>
              <a:pathLst>
                <a:path w="16908" h="3266" extrusionOk="0">
                  <a:moveTo>
                    <a:pt x="0" y="0"/>
                  </a:moveTo>
                  <a:lnTo>
                    <a:pt x="0" y="3265"/>
                  </a:lnTo>
                  <a:lnTo>
                    <a:pt x="1708" y="3157"/>
                  </a:lnTo>
                  <a:lnTo>
                    <a:pt x="1730" y="2119"/>
                  </a:lnTo>
                  <a:lnTo>
                    <a:pt x="2119" y="2119"/>
                  </a:lnTo>
                  <a:lnTo>
                    <a:pt x="2119" y="1708"/>
                  </a:lnTo>
                  <a:lnTo>
                    <a:pt x="14811" y="1708"/>
                  </a:lnTo>
                  <a:lnTo>
                    <a:pt x="14811" y="2400"/>
                  </a:lnTo>
                  <a:lnTo>
                    <a:pt x="16908" y="2292"/>
                  </a:lnTo>
                  <a:lnTo>
                    <a:pt x="16908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23;p60"/>
            <p:cNvSpPr/>
            <p:nvPr/>
          </p:nvSpPr>
          <p:spPr>
            <a:xfrm>
              <a:off x="2631100" y="3021809"/>
              <a:ext cx="714701" cy="138054"/>
            </a:xfrm>
            <a:custGeom>
              <a:avLst/>
              <a:gdLst/>
              <a:ahLst/>
              <a:cxnLst/>
              <a:rect l="l" t="t" r="r" b="b"/>
              <a:pathLst>
                <a:path w="16908" h="3266" fill="none" extrusionOk="0">
                  <a:moveTo>
                    <a:pt x="16908" y="0"/>
                  </a:moveTo>
                  <a:lnTo>
                    <a:pt x="779" y="0"/>
                  </a:lnTo>
                  <a:lnTo>
                    <a:pt x="0" y="0"/>
                  </a:lnTo>
                  <a:lnTo>
                    <a:pt x="0" y="3265"/>
                  </a:lnTo>
                  <a:lnTo>
                    <a:pt x="1708" y="3157"/>
                  </a:lnTo>
                  <a:lnTo>
                    <a:pt x="1730" y="2119"/>
                  </a:lnTo>
                  <a:lnTo>
                    <a:pt x="2119" y="2119"/>
                  </a:lnTo>
                  <a:lnTo>
                    <a:pt x="2119" y="1708"/>
                  </a:lnTo>
                  <a:lnTo>
                    <a:pt x="2811" y="1708"/>
                  </a:lnTo>
                  <a:lnTo>
                    <a:pt x="14097" y="1708"/>
                  </a:lnTo>
                  <a:lnTo>
                    <a:pt x="14811" y="1708"/>
                  </a:lnTo>
                  <a:lnTo>
                    <a:pt x="14811" y="2400"/>
                  </a:lnTo>
                  <a:lnTo>
                    <a:pt x="16908" y="2292"/>
                  </a:lnTo>
                  <a:lnTo>
                    <a:pt x="169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24;p60"/>
            <p:cNvSpPr/>
            <p:nvPr/>
          </p:nvSpPr>
          <p:spPr>
            <a:xfrm>
              <a:off x="3223291" y="2350109"/>
              <a:ext cx="136236" cy="35676"/>
            </a:xfrm>
            <a:custGeom>
              <a:avLst/>
              <a:gdLst/>
              <a:ahLst/>
              <a:cxnLst/>
              <a:rect l="l" t="t" r="r" b="b"/>
              <a:pathLst>
                <a:path w="3223" h="844" extrusionOk="0">
                  <a:moveTo>
                    <a:pt x="1" y="0"/>
                  </a:moveTo>
                  <a:lnTo>
                    <a:pt x="1" y="843"/>
                  </a:lnTo>
                  <a:lnTo>
                    <a:pt x="3222" y="843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5;p60"/>
            <p:cNvSpPr/>
            <p:nvPr/>
          </p:nvSpPr>
          <p:spPr>
            <a:xfrm>
              <a:off x="2578982" y="2949613"/>
              <a:ext cx="806131" cy="95995"/>
            </a:xfrm>
            <a:custGeom>
              <a:avLst/>
              <a:gdLst/>
              <a:ahLst/>
              <a:cxnLst/>
              <a:rect l="l" t="t" r="r" b="b"/>
              <a:pathLst>
                <a:path w="19071" h="2271" extrusionOk="0">
                  <a:moveTo>
                    <a:pt x="779" y="0"/>
                  </a:moveTo>
                  <a:lnTo>
                    <a:pt x="1" y="2271"/>
                  </a:lnTo>
                  <a:lnTo>
                    <a:pt x="19071" y="2271"/>
                  </a:lnTo>
                  <a:lnTo>
                    <a:pt x="18746" y="1276"/>
                  </a:lnTo>
                  <a:lnTo>
                    <a:pt x="18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26;p60"/>
            <p:cNvSpPr/>
            <p:nvPr/>
          </p:nvSpPr>
          <p:spPr>
            <a:xfrm>
              <a:off x="2590902" y="2435071"/>
              <a:ext cx="660765" cy="461588"/>
            </a:xfrm>
            <a:custGeom>
              <a:avLst/>
              <a:gdLst/>
              <a:ahLst/>
              <a:cxnLst/>
              <a:rect l="l" t="t" r="r" b="b"/>
              <a:pathLst>
                <a:path w="15632" h="10920" extrusionOk="0">
                  <a:moveTo>
                    <a:pt x="368" y="1"/>
                  </a:moveTo>
                  <a:lnTo>
                    <a:pt x="0" y="10919"/>
                  </a:lnTo>
                  <a:lnTo>
                    <a:pt x="15632" y="10552"/>
                  </a:lnTo>
                  <a:lnTo>
                    <a:pt x="15632" y="9838"/>
                  </a:lnTo>
                  <a:lnTo>
                    <a:pt x="714" y="9838"/>
                  </a:lnTo>
                  <a:lnTo>
                    <a:pt x="714" y="9146"/>
                  </a:lnTo>
                  <a:lnTo>
                    <a:pt x="714" y="347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27;p60"/>
            <p:cNvSpPr/>
            <p:nvPr/>
          </p:nvSpPr>
          <p:spPr>
            <a:xfrm>
              <a:off x="2590902" y="2435071"/>
              <a:ext cx="660765" cy="461588"/>
            </a:xfrm>
            <a:custGeom>
              <a:avLst/>
              <a:gdLst/>
              <a:ahLst/>
              <a:cxnLst/>
              <a:rect l="l" t="t" r="r" b="b"/>
              <a:pathLst>
                <a:path w="15632" h="10920" fill="none" extrusionOk="0">
                  <a:moveTo>
                    <a:pt x="714" y="1"/>
                  </a:moveTo>
                  <a:lnTo>
                    <a:pt x="368" y="1"/>
                  </a:lnTo>
                  <a:lnTo>
                    <a:pt x="0" y="10919"/>
                  </a:lnTo>
                  <a:lnTo>
                    <a:pt x="15632" y="10552"/>
                  </a:lnTo>
                  <a:lnTo>
                    <a:pt x="15632" y="9838"/>
                  </a:lnTo>
                  <a:lnTo>
                    <a:pt x="15264" y="9838"/>
                  </a:lnTo>
                  <a:lnTo>
                    <a:pt x="1427" y="9838"/>
                  </a:lnTo>
                  <a:lnTo>
                    <a:pt x="714" y="9838"/>
                  </a:lnTo>
                  <a:lnTo>
                    <a:pt x="714" y="9146"/>
                  </a:lnTo>
                  <a:lnTo>
                    <a:pt x="714" y="347"/>
                  </a:lnTo>
                  <a:lnTo>
                    <a:pt x="714" y="1"/>
                  </a:lnTo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28;p60"/>
            <p:cNvSpPr/>
            <p:nvPr/>
          </p:nvSpPr>
          <p:spPr>
            <a:xfrm>
              <a:off x="2651220" y="2449696"/>
              <a:ext cx="584932" cy="372018"/>
            </a:xfrm>
            <a:custGeom>
              <a:avLst/>
              <a:gdLst/>
              <a:ahLst/>
              <a:cxnLst/>
              <a:rect l="l" t="t" r="r" b="b"/>
              <a:pathLst>
                <a:path w="13838" h="8801" extrusionOk="0">
                  <a:moveTo>
                    <a:pt x="0" y="1"/>
                  </a:moveTo>
                  <a:lnTo>
                    <a:pt x="0" y="8800"/>
                  </a:lnTo>
                  <a:lnTo>
                    <a:pt x="13837" y="8800"/>
                  </a:lnTo>
                  <a:lnTo>
                    <a:pt x="138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29;p60"/>
            <p:cNvSpPr/>
            <p:nvPr/>
          </p:nvSpPr>
          <p:spPr>
            <a:xfrm>
              <a:off x="2651220" y="2449696"/>
              <a:ext cx="584932" cy="372018"/>
            </a:xfrm>
            <a:custGeom>
              <a:avLst/>
              <a:gdLst/>
              <a:ahLst/>
              <a:cxnLst/>
              <a:rect l="l" t="t" r="r" b="b"/>
              <a:pathLst>
                <a:path w="13838" h="8801" fill="none" extrusionOk="0">
                  <a:moveTo>
                    <a:pt x="13837" y="1"/>
                  </a:moveTo>
                  <a:lnTo>
                    <a:pt x="13837" y="8800"/>
                  </a:lnTo>
                  <a:lnTo>
                    <a:pt x="0" y="8800"/>
                  </a:lnTo>
                  <a:lnTo>
                    <a:pt x="0" y="1"/>
                  </a:lnTo>
                  <a:lnTo>
                    <a:pt x="138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30;p60"/>
            <p:cNvSpPr/>
            <p:nvPr/>
          </p:nvSpPr>
          <p:spPr>
            <a:xfrm>
              <a:off x="2621040" y="2419558"/>
              <a:ext cx="645252" cy="431408"/>
            </a:xfrm>
            <a:custGeom>
              <a:avLst/>
              <a:gdLst/>
              <a:ahLst/>
              <a:cxnLst/>
              <a:rect l="l" t="t" r="r" b="b"/>
              <a:pathLst>
                <a:path w="15265" h="10206" extrusionOk="0">
                  <a:moveTo>
                    <a:pt x="14551" y="714"/>
                  </a:moveTo>
                  <a:lnTo>
                    <a:pt x="14551" y="9513"/>
                  </a:lnTo>
                  <a:lnTo>
                    <a:pt x="714" y="9513"/>
                  </a:lnTo>
                  <a:lnTo>
                    <a:pt x="714" y="714"/>
                  </a:lnTo>
                  <a:close/>
                  <a:moveTo>
                    <a:pt x="1" y="0"/>
                  </a:moveTo>
                  <a:lnTo>
                    <a:pt x="1" y="714"/>
                  </a:lnTo>
                  <a:lnTo>
                    <a:pt x="1" y="9513"/>
                  </a:lnTo>
                  <a:lnTo>
                    <a:pt x="1" y="10205"/>
                  </a:lnTo>
                  <a:lnTo>
                    <a:pt x="15265" y="10205"/>
                  </a:lnTo>
                  <a:lnTo>
                    <a:pt x="15265" y="9513"/>
                  </a:lnTo>
                  <a:lnTo>
                    <a:pt x="15265" y="714"/>
                  </a:lnTo>
                  <a:lnTo>
                    <a:pt x="15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31;p60"/>
            <p:cNvSpPr/>
            <p:nvPr/>
          </p:nvSpPr>
          <p:spPr>
            <a:xfrm>
              <a:off x="2651220" y="2449696"/>
              <a:ext cx="584932" cy="372018"/>
            </a:xfrm>
            <a:custGeom>
              <a:avLst/>
              <a:gdLst/>
              <a:ahLst/>
              <a:cxnLst/>
              <a:rect l="l" t="t" r="r" b="b"/>
              <a:pathLst>
                <a:path w="13838" h="8801" fill="none" extrusionOk="0">
                  <a:moveTo>
                    <a:pt x="13837" y="1"/>
                  </a:moveTo>
                  <a:lnTo>
                    <a:pt x="13837" y="8800"/>
                  </a:lnTo>
                  <a:lnTo>
                    <a:pt x="0" y="8800"/>
                  </a:lnTo>
                  <a:lnTo>
                    <a:pt x="0" y="1"/>
                  </a:lnTo>
                  <a:lnTo>
                    <a:pt x="138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32;p60"/>
            <p:cNvSpPr/>
            <p:nvPr/>
          </p:nvSpPr>
          <p:spPr>
            <a:xfrm>
              <a:off x="2621040" y="2419558"/>
              <a:ext cx="645252" cy="431408"/>
            </a:xfrm>
            <a:custGeom>
              <a:avLst/>
              <a:gdLst/>
              <a:ahLst/>
              <a:cxnLst/>
              <a:rect l="l" t="t" r="r" b="b"/>
              <a:pathLst>
                <a:path w="15265" h="10206" fill="none" extrusionOk="0">
                  <a:moveTo>
                    <a:pt x="15265" y="0"/>
                  </a:moveTo>
                  <a:lnTo>
                    <a:pt x="14551" y="0"/>
                  </a:lnTo>
                  <a:lnTo>
                    <a:pt x="714" y="0"/>
                  </a:lnTo>
                  <a:lnTo>
                    <a:pt x="1" y="0"/>
                  </a:lnTo>
                  <a:lnTo>
                    <a:pt x="1" y="714"/>
                  </a:lnTo>
                  <a:lnTo>
                    <a:pt x="1" y="9513"/>
                  </a:lnTo>
                  <a:lnTo>
                    <a:pt x="1" y="10205"/>
                  </a:lnTo>
                  <a:lnTo>
                    <a:pt x="714" y="10205"/>
                  </a:lnTo>
                  <a:lnTo>
                    <a:pt x="14551" y="10205"/>
                  </a:lnTo>
                  <a:lnTo>
                    <a:pt x="15265" y="10205"/>
                  </a:lnTo>
                  <a:lnTo>
                    <a:pt x="15265" y="9513"/>
                  </a:lnTo>
                  <a:lnTo>
                    <a:pt x="15265" y="714"/>
                  </a:lnTo>
                  <a:lnTo>
                    <a:pt x="152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33;p60"/>
            <p:cNvSpPr/>
            <p:nvPr/>
          </p:nvSpPr>
          <p:spPr>
            <a:xfrm>
              <a:off x="2651220" y="2449696"/>
              <a:ext cx="293396" cy="293438"/>
            </a:xfrm>
            <a:custGeom>
              <a:avLst/>
              <a:gdLst/>
              <a:ahLst/>
              <a:cxnLst/>
              <a:rect l="l" t="t" r="r" b="b"/>
              <a:pathLst>
                <a:path w="6941" h="6942" fill="none" extrusionOk="0">
                  <a:moveTo>
                    <a:pt x="6940" y="1"/>
                  </a:moveTo>
                  <a:lnTo>
                    <a:pt x="0" y="6941"/>
                  </a:lnTo>
                  <a:lnTo>
                    <a:pt x="0" y="3265"/>
                  </a:lnTo>
                  <a:lnTo>
                    <a:pt x="3265" y="1"/>
                  </a:lnTo>
                  <a:lnTo>
                    <a:pt x="69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34;p60"/>
            <p:cNvSpPr/>
            <p:nvPr/>
          </p:nvSpPr>
          <p:spPr>
            <a:xfrm>
              <a:off x="2651220" y="2449696"/>
              <a:ext cx="405792" cy="372018"/>
            </a:xfrm>
            <a:custGeom>
              <a:avLst/>
              <a:gdLst/>
              <a:ahLst/>
              <a:cxnLst/>
              <a:rect l="l" t="t" r="r" b="b"/>
              <a:pathLst>
                <a:path w="9600" h="8801" fill="none" extrusionOk="0">
                  <a:moveTo>
                    <a:pt x="9600" y="1"/>
                  </a:moveTo>
                  <a:lnTo>
                    <a:pt x="822" y="8800"/>
                  </a:lnTo>
                  <a:lnTo>
                    <a:pt x="0" y="8800"/>
                  </a:lnTo>
                  <a:lnTo>
                    <a:pt x="0" y="7849"/>
                  </a:lnTo>
                  <a:lnTo>
                    <a:pt x="7870" y="1"/>
                  </a:lnTo>
                  <a:lnTo>
                    <a:pt x="9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535;p60"/>
            <p:cNvSpPr/>
            <p:nvPr/>
          </p:nvSpPr>
          <p:spPr>
            <a:xfrm>
              <a:off x="2929943" y="2449696"/>
              <a:ext cx="30181" cy="372018"/>
            </a:xfrm>
            <a:custGeom>
              <a:avLst/>
              <a:gdLst/>
              <a:ahLst/>
              <a:cxnLst/>
              <a:rect l="l" t="t" r="r" b="b"/>
              <a:pathLst>
                <a:path w="714" h="8801" extrusionOk="0">
                  <a:moveTo>
                    <a:pt x="0" y="1"/>
                  </a:moveTo>
                  <a:lnTo>
                    <a:pt x="0" y="8800"/>
                  </a:lnTo>
                  <a:lnTo>
                    <a:pt x="714" y="880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536;p60"/>
            <p:cNvSpPr/>
            <p:nvPr/>
          </p:nvSpPr>
          <p:spPr>
            <a:xfrm>
              <a:off x="2929943" y="2449696"/>
              <a:ext cx="30181" cy="372018"/>
            </a:xfrm>
            <a:custGeom>
              <a:avLst/>
              <a:gdLst/>
              <a:ahLst/>
              <a:cxnLst/>
              <a:rect l="l" t="t" r="r" b="b"/>
              <a:pathLst>
                <a:path w="714" h="8801" fill="none" extrusionOk="0">
                  <a:moveTo>
                    <a:pt x="714" y="8800"/>
                  </a:moveTo>
                  <a:lnTo>
                    <a:pt x="0" y="8800"/>
                  </a:lnTo>
                  <a:lnTo>
                    <a:pt x="0" y="1"/>
                  </a:lnTo>
                  <a:lnTo>
                    <a:pt x="714" y="1"/>
                  </a:lnTo>
                  <a:lnTo>
                    <a:pt x="714" y="88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537;p60"/>
            <p:cNvSpPr/>
            <p:nvPr/>
          </p:nvSpPr>
          <p:spPr>
            <a:xfrm>
              <a:off x="2651220" y="2490824"/>
              <a:ext cx="42" cy="96925"/>
            </a:xfrm>
            <a:custGeom>
              <a:avLst/>
              <a:gdLst/>
              <a:ahLst/>
              <a:cxnLst/>
              <a:rect l="l" t="t" r="r" b="b"/>
              <a:pathLst>
                <a:path w="1" h="2293" extrusionOk="0">
                  <a:moveTo>
                    <a:pt x="0" y="1"/>
                  </a:moveTo>
                  <a:lnTo>
                    <a:pt x="0" y="1"/>
                  </a:lnTo>
                  <a:lnTo>
                    <a:pt x="0" y="2292"/>
                  </a:lnTo>
                  <a:lnTo>
                    <a:pt x="0" y="2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538;p60"/>
            <p:cNvSpPr/>
            <p:nvPr/>
          </p:nvSpPr>
          <p:spPr>
            <a:xfrm>
              <a:off x="2651220" y="2490824"/>
              <a:ext cx="42" cy="96925"/>
            </a:xfrm>
            <a:custGeom>
              <a:avLst/>
              <a:gdLst/>
              <a:ahLst/>
              <a:cxnLst/>
              <a:rect l="l" t="t" r="r" b="b"/>
              <a:pathLst>
                <a:path w="1" h="229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92"/>
                  </a:lnTo>
                  <a:lnTo>
                    <a:pt x="0" y="229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539;p60"/>
            <p:cNvSpPr/>
            <p:nvPr/>
          </p:nvSpPr>
          <p:spPr>
            <a:xfrm>
              <a:off x="2651220" y="2551142"/>
              <a:ext cx="191948" cy="270570"/>
            </a:xfrm>
            <a:custGeom>
              <a:avLst/>
              <a:gdLst/>
              <a:ahLst/>
              <a:cxnLst/>
              <a:rect l="l" t="t" r="r" b="b"/>
              <a:pathLst>
                <a:path w="4541" h="6401" fill="none" extrusionOk="0">
                  <a:moveTo>
                    <a:pt x="4540" y="1"/>
                  </a:moveTo>
                  <a:lnTo>
                    <a:pt x="0" y="4541"/>
                  </a:lnTo>
                  <a:lnTo>
                    <a:pt x="0" y="6400"/>
                  </a:lnTo>
                  <a:lnTo>
                    <a:pt x="0" y="5449"/>
                  </a:lnTo>
                  <a:lnTo>
                    <a:pt x="4540" y="909"/>
                  </a:lnTo>
                  <a:lnTo>
                    <a:pt x="45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540;p60"/>
            <p:cNvSpPr/>
            <p:nvPr/>
          </p:nvSpPr>
          <p:spPr>
            <a:xfrm>
              <a:off x="2651220" y="2743086"/>
              <a:ext cx="42" cy="78622"/>
            </a:xfrm>
            <a:custGeom>
              <a:avLst/>
              <a:gdLst/>
              <a:ahLst/>
              <a:cxnLst/>
              <a:rect l="l" t="t" r="r" b="b"/>
              <a:pathLst>
                <a:path w="1" h="1860" extrusionOk="0">
                  <a:moveTo>
                    <a:pt x="0" y="0"/>
                  </a:moveTo>
                  <a:lnTo>
                    <a:pt x="0" y="0"/>
                  </a:lnTo>
                  <a:lnTo>
                    <a:pt x="0" y="1859"/>
                  </a:lnTo>
                  <a:lnTo>
                    <a:pt x="0" y="1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41;p60"/>
            <p:cNvSpPr/>
            <p:nvPr/>
          </p:nvSpPr>
          <p:spPr>
            <a:xfrm>
              <a:off x="2651220" y="2743086"/>
              <a:ext cx="42" cy="78622"/>
            </a:xfrm>
            <a:custGeom>
              <a:avLst/>
              <a:gdLst/>
              <a:ahLst/>
              <a:cxnLst/>
              <a:rect l="l" t="t" r="r" b="b"/>
              <a:pathLst>
                <a:path w="1" h="186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859"/>
                  </a:lnTo>
                  <a:lnTo>
                    <a:pt x="0" y="185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542;p60"/>
            <p:cNvSpPr/>
            <p:nvPr/>
          </p:nvSpPr>
          <p:spPr>
            <a:xfrm>
              <a:off x="2685923" y="2663578"/>
              <a:ext cx="157244" cy="158132"/>
            </a:xfrm>
            <a:custGeom>
              <a:avLst/>
              <a:gdLst/>
              <a:ahLst/>
              <a:cxnLst/>
              <a:rect l="l" t="t" r="r" b="b"/>
              <a:pathLst>
                <a:path w="3720" h="3741" fill="none" extrusionOk="0">
                  <a:moveTo>
                    <a:pt x="3719" y="0"/>
                  </a:moveTo>
                  <a:lnTo>
                    <a:pt x="1" y="3740"/>
                  </a:lnTo>
                  <a:lnTo>
                    <a:pt x="3719" y="3740"/>
                  </a:lnTo>
                  <a:lnTo>
                    <a:pt x="37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543;p60"/>
            <p:cNvSpPr/>
            <p:nvPr/>
          </p:nvSpPr>
          <p:spPr>
            <a:xfrm>
              <a:off x="2651220" y="2589522"/>
              <a:ext cx="191948" cy="232189"/>
            </a:xfrm>
            <a:custGeom>
              <a:avLst/>
              <a:gdLst/>
              <a:ahLst/>
              <a:cxnLst/>
              <a:rect l="l" t="t" r="r" b="b"/>
              <a:pathLst>
                <a:path w="4541" h="5493" fill="none" extrusionOk="0">
                  <a:moveTo>
                    <a:pt x="4540" y="1"/>
                  </a:moveTo>
                  <a:lnTo>
                    <a:pt x="0" y="4541"/>
                  </a:lnTo>
                  <a:lnTo>
                    <a:pt x="0" y="5492"/>
                  </a:lnTo>
                  <a:lnTo>
                    <a:pt x="822" y="5492"/>
                  </a:lnTo>
                  <a:lnTo>
                    <a:pt x="4540" y="1752"/>
                  </a:lnTo>
                  <a:lnTo>
                    <a:pt x="45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44;p60"/>
            <p:cNvSpPr/>
            <p:nvPr/>
          </p:nvSpPr>
          <p:spPr>
            <a:xfrm>
              <a:off x="2960081" y="2490824"/>
              <a:ext cx="191990" cy="330890"/>
            </a:xfrm>
            <a:custGeom>
              <a:avLst/>
              <a:gdLst/>
              <a:ahLst/>
              <a:cxnLst/>
              <a:rect l="l" t="t" r="r" b="b"/>
              <a:pathLst>
                <a:path w="4542" h="7828" fill="none" extrusionOk="0">
                  <a:moveTo>
                    <a:pt x="4541" y="1"/>
                  </a:moveTo>
                  <a:lnTo>
                    <a:pt x="1341" y="1"/>
                  </a:lnTo>
                  <a:lnTo>
                    <a:pt x="1" y="1320"/>
                  </a:lnTo>
                  <a:lnTo>
                    <a:pt x="1" y="7827"/>
                  </a:lnTo>
                  <a:lnTo>
                    <a:pt x="4541" y="7827"/>
                  </a:lnTo>
                  <a:lnTo>
                    <a:pt x="45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545;p60"/>
            <p:cNvSpPr/>
            <p:nvPr/>
          </p:nvSpPr>
          <p:spPr>
            <a:xfrm>
              <a:off x="2692306" y="3154323"/>
              <a:ext cx="550229" cy="333637"/>
            </a:xfrm>
            <a:custGeom>
              <a:avLst/>
              <a:gdLst/>
              <a:ahLst/>
              <a:cxnLst/>
              <a:rect l="l" t="t" r="r" b="b"/>
              <a:pathLst>
                <a:path w="13017" h="7893" extrusionOk="0">
                  <a:moveTo>
                    <a:pt x="671" y="0"/>
                  </a:moveTo>
                  <a:lnTo>
                    <a:pt x="260" y="22"/>
                  </a:lnTo>
                  <a:lnTo>
                    <a:pt x="1" y="7892"/>
                  </a:lnTo>
                  <a:lnTo>
                    <a:pt x="13017" y="7611"/>
                  </a:lnTo>
                  <a:lnTo>
                    <a:pt x="13017" y="7157"/>
                  </a:lnTo>
                  <a:lnTo>
                    <a:pt x="671" y="7157"/>
                  </a:lnTo>
                  <a:lnTo>
                    <a:pt x="671" y="6443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546;p60"/>
            <p:cNvSpPr/>
            <p:nvPr/>
          </p:nvSpPr>
          <p:spPr>
            <a:xfrm>
              <a:off x="2703296" y="3111377"/>
              <a:ext cx="17415" cy="43919"/>
            </a:xfrm>
            <a:custGeom>
              <a:avLst/>
              <a:gdLst/>
              <a:ahLst/>
              <a:cxnLst/>
              <a:rect l="l" t="t" r="r" b="b"/>
              <a:pathLst>
                <a:path w="412" h="1039" extrusionOk="0">
                  <a:moveTo>
                    <a:pt x="22" y="0"/>
                  </a:moveTo>
                  <a:lnTo>
                    <a:pt x="0" y="1038"/>
                  </a:lnTo>
                  <a:lnTo>
                    <a:pt x="411" y="1016"/>
                  </a:lnTo>
                  <a:lnTo>
                    <a:pt x="411" y="30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547;p60"/>
            <p:cNvSpPr/>
            <p:nvPr/>
          </p:nvSpPr>
          <p:spPr>
            <a:xfrm>
              <a:off x="2749919" y="3124143"/>
              <a:ext cx="477101" cy="302569"/>
            </a:xfrm>
            <a:custGeom>
              <a:avLst/>
              <a:gdLst/>
              <a:ahLst/>
              <a:cxnLst/>
              <a:rect l="l" t="t" r="r" b="b"/>
              <a:pathLst>
                <a:path w="11287" h="7158" extrusionOk="0">
                  <a:moveTo>
                    <a:pt x="0" y="1"/>
                  </a:moveTo>
                  <a:lnTo>
                    <a:pt x="0" y="7157"/>
                  </a:lnTo>
                  <a:lnTo>
                    <a:pt x="11286" y="7157"/>
                  </a:lnTo>
                  <a:lnTo>
                    <a:pt x="11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548;p60"/>
            <p:cNvSpPr/>
            <p:nvPr/>
          </p:nvSpPr>
          <p:spPr>
            <a:xfrm>
              <a:off x="2749919" y="3124143"/>
              <a:ext cx="477101" cy="302569"/>
            </a:xfrm>
            <a:custGeom>
              <a:avLst/>
              <a:gdLst/>
              <a:ahLst/>
              <a:cxnLst/>
              <a:rect l="l" t="t" r="r" b="b"/>
              <a:pathLst>
                <a:path w="11287" h="7158" fill="none" extrusionOk="0">
                  <a:moveTo>
                    <a:pt x="11286" y="1"/>
                  </a:moveTo>
                  <a:lnTo>
                    <a:pt x="11286" y="7157"/>
                  </a:lnTo>
                  <a:lnTo>
                    <a:pt x="0" y="7157"/>
                  </a:lnTo>
                  <a:lnTo>
                    <a:pt x="0" y="1"/>
                  </a:lnTo>
                  <a:lnTo>
                    <a:pt x="112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549;p60"/>
            <p:cNvSpPr/>
            <p:nvPr/>
          </p:nvSpPr>
          <p:spPr>
            <a:xfrm>
              <a:off x="2720668" y="3094005"/>
              <a:ext cx="536491" cy="362846"/>
            </a:xfrm>
            <a:custGeom>
              <a:avLst/>
              <a:gdLst/>
              <a:ahLst/>
              <a:cxnLst/>
              <a:rect l="l" t="t" r="r" b="b"/>
              <a:pathLst>
                <a:path w="12692" h="8584" extrusionOk="0">
                  <a:moveTo>
                    <a:pt x="11978" y="714"/>
                  </a:moveTo>
                  <a:lnTo>
                    <a:pt x="11978" y="7870"/>
                  </a:lnTo>
                  <a:lnTo>
                    <a:pt x="692" y="7870"/>
                  </a:lnTo>
                  <a:lnTo>
                    <a:pt x="692" y="714"/>
                  </a:lnTo>
                  <a:close/>
                  <a:moveTo>
                    <a:pt x="0" y="0"/>
                  </a:moveTo>
                  <a:lnTo>
                    <a:pt x="0" y="714"/>
                  </a:lnTo>
                  <a:lnTo>
                    <a:pt x="0" y="7870"/>
                  </a:lnTo>
                  <a:lnTo>
                    <a:pt x="0" y="8584"/>
                  </a:lnTo>
                  <a:lnTo>
                    <a:pt x="12692" y="8584"/>
                  </a:lnTo>
                  <a:lnTo>
                    <a:pt x="12692" y="7870"/>
                  </a:lnTo>
                  <a:lnTo>
                    <a:pt x="12692" y="7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550;p60"/>
            <p:cNvSpPr/>
            <p:nvPr/>
          </p:nvSpPr>
          <p:spPr>
            <a:xfrm>
              <a:off x="2749919" y="3124143"/>
              <a:ext cx="477101" cy="302569"/>
            </a:xfrm>
            <a:custGeom>
              <a:avLst/>
              <a:gdLst/>
              <a:ahLst/>
              <a:cxnLst/>
              <a:rect l="l" t="t" r="r" b="b"/>
              <a:pathLst>
                <a:path w="11287" h="7158" fill="none" extrusionOk="0">
                  <a:moveTo>
                    <a:pt x="11286" y="1"/>
                  </a:moveTo>
                  <a:lnTo>
                    <a:pt x="11286" y="7157"/>
                  </a:lnTo>
                  <a:lnTo>
                    <a:pt x="0" y="7157"/>
                  </a:lnTo>
                  <a:lnTo>
                    <a:pt x="0" y="1"/>
                  </a:lnTo>
                  <a:lnTo>
                    <a:pt x="112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51;p60"/>
            <p:cNvSpPr/>
            <p:nvPr/>
          </p:nvSpPr>
          <p:spPr>
            <a:xfrm>
              <a:off x="2720668" y="3094005"/>
              <a:ext cx="536491" cy="362846"/>
            </a:xfrm>
            <a:custGeom>
              <a:avLst/>
              <a:gdLst/>
              <a:ahLst/>
              <a:cxnLst/>
              <a:rect l="l" t="t" r="r" b="b"/>
              <a:pathLst>
                <a:path w="12692" h="8584" fill="none" extrusionOk="0">
                  <a:moveTo>
                    <a:pt x="12692" y="0"/>
                  </a:moveTo>
                  <a:lnTo>
                    <a:pt x="11978" y="0"/>
                  </a:lnTo>
                  <a:lnTo>
                    <a:pt x="692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0" y="7870"/>
                  </a:lnTo>
                  <a:lnTo>
                    <a:pt x="0" y="8584"/>
                  </a:lnTo>
                  <a:lnTo>
                    <a:pt x="692" y="8584"/>
                  </a:lnTo>
                  <a:lnTo>
                    <a:pt x="11978" y="8584"/>
                  </a:lnTo>
                  <a:lnTo>
                    <a:pt x="12692" y="8584"/>
                  </a:lnTo>
                  <a:lnTo>
                    <a:pt x="12692" y="7870"/>
                  </a:lnTo>
                  <a:lnTo>
                    <a:pt x="12692" y="714"/>
                  </a:lnTo>
                  <a:lnTo>
                    <a:pt x="1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52;p60"/>
            <p:cNvSpPr/>
            <p:nvPr/>
          </p:nvSpPr>
          <p:spPr>
            <a:xfrm>
              <a:off x="2749919" y="3124143"/>
              <a:ext cx="237642" cy="236754"/>
            </a:xfrm>
            <a:custGeom>
              <a:avLst/>
              <a:gdLst/>
              <a:ahLst/>
              <a:cxnLst/>
              <a:rect l="l" t="t" r="r" b="b"/>
              <a:pathLst>
                <a:path w="5622" h="5601" fill="none" extrusionOk="0">
                  <a:moveTo>
                    <a:pt x="5621" y="1"/>
                  </a:moveTo>
                  <a:lnTo>
                    <a:pt x="0" y="5601"/>
                  </a:lnTo>
                  <a:lnTo>
                    <a:pt x="0" y="1925"/>
                  </a:lnTo>
                  <a:lnTo>
                    <a:pt x="1924" y="1"/>
                  </a:lnTo>
                  <a:lnTo>
                    <a:pt x="56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53;p60"/>
            <p:cNvSpPr/>
            <p:nvPr/>
          </p:nvSpPr>
          <p:spPr>
            <a:xfrm>
              <a:off x="2749919" y="3124143"/>
              <a:ext cx="349150" cy="302569"/>
            </a:xfrm>
            <a:custGeom>
              <a:avLst/>
              <a:gdLst/>
              <a:ahLst/>
              <a:cxnLst/>
              <a:rect l="l" t="t" r="r" b="b"/>
              <a:pathLst>
                <a:path w="8260" h="7158" fill="none" extrusionOk="0">
                  <a:moveTo>
                    <a:pt x="8259" y="1"/>
                  </a:moveTo>
                  <a:lnTo>
                    <a:pt x="1103" y="7157"/>
                  </a:lnTo>
                  <a:lnTo>
                    <a:pt x="0" y="7157"/>
                  </a:lnTo>
                  <a:lnTo>
                    <a:pt x="0" y="6509"/>
                  </a:lnTo>
                  <a:lnTo>
                    <a:pt x="6530" y="1"/>
                  </a:lnTo>
                  <a:lnTo>
                    <a:pt x="8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54;p60"/>
            <p:cNvSpPr/>
            <p:nvPr/>
          </p:nvSpPr>
          <p:spPr>
            <a:xfrm>
              <a:off x="2749919" y="3157070"/>
              <a:ext cx="388419" cy="269640"/>
            </a:xfrm>
            <a:custGeom>
              <a:avLst/>
              <a:gdLst/>
              <a:ahLst/>
              <a:cxnLst/>
              <a:rect l="l" t="t" r="r" b="b"/>
              <a:pathLst>
                <a:path w="9189" h="6379" extrusionOk="0">
                  <a:moveTo>
                    <a:pt x="0" y="0"/>
                  </a:moveTo>
                  <a:lnTo>
                    <a:pt x="0" y="0"/>
                  </a:lnTo>
                  <a:lnTo>
                    <a:pt x="0" y="6378"/>
                  </a:lnTo>
                  <a:lnTo>
                    <a:pt x="9189" y="6378"/>
                  </a:lnTo>
                  <a:lnTo>
                    <a:pt x="9189" y="6378"/>
                  </a:lnTo>
                  <a:lnTo>
                    <a:pt x="0" y="6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55;p60"/>
            <p:cNvSpPr/>
            <p:nvPr/>
          </p:nvSpPr>
          <p:spPr>
            <a:xfrm>
              <a:off x="2749919" y="3157070"/>
              <a:ext cx="388419" cy="269640"/>
            </a:xfrm>
            <a:custGeom>
              <a:avLst/>
              <a:gdLst/>
              <a:ahLst/>
              <a:cxnLst/>
              <a:rect l="l" t="t" r="r" b="b"/>
              <a:pathLst>
                <a:path w="9189" h="637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6378"/>
                  </a:lnTo>
                  <a:lnTo>
                    <a:pt x="9189" y="6378"/>
                  </a:lnTo>
                  <a:lnTo>
                    <a:pt x="9189" y="6378"/>
                  </a:lnTo>
                  <a:lnTo>
                    <a:pt x="0" y="63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556;p60"/>
            <p:cNvSpPr/>
            <p:nvPr/>
          </p:nvSpPr>
          <p:spPr>
            <a:xfrm>
              <a:off x="2122982" y="2435071"/>
              <a:ext cx="360098" cy="461588"/>
            </a:xfrm>
            <a:custGeom>
              <a:avLst/>
              <a:gdLst/>
              <a:ahLst/>
              <a:cxnLst/>
              <a:rect l="l" t="t" r="r" b="b"/>
              <a:pathLst>
                <a:path w="8519" h="10920" extrusionOk="0">
                  <a:moveTo>
                    <a:pt x="368" y="1"/>
                  </a:moveTo>
                  <a:lnTo>
                    <a:pt x="0" y="10919"/>
                  </a:lnTo>
                  <a:lnTo>
                    <a:pt x="8519" y="10552"/>
                  </a:lnTo>
                  <a:lnTo>
                    <a:pt x="8519" y="9838"/>
                  </a:lnTo>
                  <a:lnTo>
                    <a:pt x="714" y="9838"/>
                  </a:lnTo>
                  <a:lnTo>
                    <a:pt x="714" y="9146"/>
                  </a:lnTo>
                  <a:lnTo>
                    <a:pt x="714" y="347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57;p60"/>
            <p:cNvSpPr/>
            <p:nvPr/>
          </p:nvSpPr>
          <p:spPr>
            <a:xfrm>
              <a:off x="2122982" y="2435071"/>
              <a:ext cx="360098" cy="461588"/>
            </a:xfrm>
            <a:custGeom>
              <a:avLst/>
              <a:gdLst/>
              <a:ahLst/>
              <a:cxnLst/>
              <a:rect l="l" t="t" r="r" b="b"/>
              <a:pathLst>
                <a:path w="8519" h="10920" fill="none" extrusionOk="0">
                  <a:moveTo>
                    <a:pt x="714" y="1"/>
                  </a:moveTo>
                  <a:lnTo>
                    <a:pt x="368" y="1"/>
                  </a:lnTo>
                  <a:lnTo>
                    <a:pt x="0" y="10919"/>
                  </a:lnTo>
                  <a:lnTo>
                    <a:pt x="8519" y="10552"/>
                  </a:lnTo>
                  <a:lnTo>
                    <a:pt x="8519" y="9838"/>
                  </a:lnTo>
                  <a:lnTo>
                    <a:pt x="8151" y="9838"/>
                  </a:lnTo>
                  <a:lnTo>
                    <a:pt x="1427" y="9838"/>
                  </a:lnTo>
                  <a:lnTo>
                    <a:pt x="714" y="9838"/>
                  </a:lnTo>
                  <a:lnTo>
                    <a:pt x="714" y="9146"/>
                  </a:lnTo>
                  <a:lnTo>
                    <a:pt x="714" y="347"/>
                  </a:lnTo>
                  <a:lnTo>
                    <a:pt x="7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558;p60"/>
            <p:cNvSpPr/>
            <p:nvPr/>
          </p:nvSpPr>
          <p:spPr>
            <a:xfrm>
              <a:off x="2183300" y="2449696"/>
              <a:ext cx="284266" cy="372018"/>
            </a:xfrm>
            <a:custGeom>
              <a:avLst/>
              <a:gdLst/>
              <a:ahLst/>
              <a:cxnLst/>
              <a:rect l="l" t="t" r="r" b="b"/>
              <a:pathLst>
                <a:path w="6725" h="8801" extrusionOk="0">
                  <a:moveTo>
                    <a:pt x="0" y="1"/>
                  </a:moveTo>
                  <a:lnTo>
                    <a:pt x="0" y="8800"/>
                  </a:lnTo>
                  <a:lnTo>
                    <a:pt x="6724" y="8800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559;p60"/>
            <p:cNvSpPr/>
            <p:nvPr/>
          </p:nvSpPr>
          <p:spPr>
            <a:xfrm>
              <a:off x="2183300" y="2449696"/>
              <a:ext cx="284266" cy="372018"/>
            </a:xfrm>
            <a:custGeom>
              <a:avLst/>
              <a:gdLst/>
              <a:ahLst/>
              <a:cxnLst/>
              <a:rect l="l" t="t" r="r" b="b"/>
              <a:pathLst>
                <a:path w="6725" h="8801" fill="none" extrusionOk="0">
                  <a:moveTo>
                    <a:pt x="6724" y="1"/>
                  </a:moveTo>
                  <a:lnTo>
                    <a:pt x="6724" y="8800"/>
                  </a:lnTo>
                  <a:lnTo>
                    <a:pt x="0" y="8800"/>
                  </a:lnTo>
                  <a:lnTo>
                    <a:pt x="0" y="1"/>
                  </a:lnTo>
                  <a:lnTo>
                    <a:pt x="67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560;p60"/>
            <p:cNvSpPr/>
            <p:nvPr/>
          </p:nvSpPr>
          <p:spPr>
            <a:xfrm>
              <a:off x="2153120" y="2419558"/>
              <a:ext cx="344585" cy="431408"/>
            </a:xfrm>
            <a:custGeom>
              <a:avLst/>
              <a:gdLst/>
              <a:ahLst/>
              <a:cxnLst/>
              <a:rect l="l" t="t" r="r" b="b"/>
              <a:pathLst>
                <a:path w="8152" h="10206" extrusionOk="0">
                  <a:moveTo>
                    <a:pt x="7438" y="714"/>
                  </a:moveTo>
                  <a:lnTo>
                    <a:pt x="7438" y="9513"/>
                  </a:lnTo>
                  <a:lnTo>
                    <a:pt x="714" y="9513"/>
                  </a:lnTo>
                  <a:lnTo>
                    <a:pt x="714" y="714"/>
                  </a:lnTo>
                  <a:close/>
                  <a:moveTo>
                    <a:pt x="1" y="0"/>
                  </a:moveTo>
                  <a:lnTo>
                    <a:pt x="1" y="714"/>
                  </a:lnTo>
                  <a:lnTo>
                    <a:pt x="1" y="9513"/>
                  </a:lnTo>
                  <a:lnTo>
                    <a:pt x="1" y="10205"/>
                  </a:lnTo>
                  <a:lnTo>
                    <a:pt x="8152" y="10205"/>
                  </a:lnTo>
                  <a:lnTo>
                    <a:pt x="8152" y="9513"/>
                  </a:lnTo>
                  <a:lnTo>
                    <a:pt x="8152" y="714"/>
                  </a:lnTo>
                  <a:lnTo>
                    <a:pt x="8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561;p60"/>
            <p:cNvSpPr/>
            <p:nvPr/>
          </p:nvSpPr>
          <p:spPr>
            <a:xfrm>
              <a:off x="2183300" y="2449696"/>
              <a:ext cx="284266" cy="372018"/>
            </a:xfrm>
            <a:custGeom>
              <a:avLst/>
              <a:gdLst/>
              <a:ahLst/>
              <a:cxnLst/>
              <a:rect l="l" t="t" r="r" b="b"/>
              <a:pathLst>
                <a:path w="6725" h="8801" fill="none" extrusionOk="0">
                  <a:moveTo>
                    <a:pt x="6724" y="1"/>
                  </a:moveTo>
                  <a:lnTo>
                    <a:pt x="6724" y="8800"/>
                  </a:lnTo>
                  <a:lnTo>
                    <a:pt x="0" y="8800"/>
                  </a:lnTo>
                  <a:lnTo>
                    <a:pt x="0" y="1"/>
                  </a:lnTo>
                  <a:lnTo>
                    <a:pt x="67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562;p60"/>
            <p:cNvSpPr/>
            <p:nvPr/>
          </p:nvSpPr>
          <p:spPr>
            <a:xfrm>
              <a:off x="2153120" y="2419558"/>
              <a:ext cx="344585" cy="431408"/>
            </a:xfrm>
            <a:custGeom>
              <a:avLst/>
              <a:gdLst/>
              <a:ahLst/>
              <a:cxnLst/>
              <a:rect l="l" t="t" r="r" b="b"/>
              <a:pathLst>
                <a:path w="8152" h="10206" fill="none" extrusionOk="0">
                  <a:moveTo>
                    <a:pt x="8152" y="0"/>
                  </a:moveTo>
                  <a:lnTo>
                    <a:pt x="7438" y="0"/>
                  </a:lnTo>
                  <a:lnTo>
                    <a:pt x="714" y="0"/>
                  </a:lnTo>
                  <a:lnTo>
                    <a:pt x="1" y="0"/>
                  </a:lnTo>
                  <a:lnTo>
                    <a:pt x="1" y="714"/>
                  </a:lnTo>
                  <a:lnTo>
                    <a:pt x="1" y="9513"/>
                  </a:lnTo>
                  <a:lnTo>
                    <a:pt x="1" y="10205"/>
                  </a:lnTo>
                  <a:lnTo>
                    <a:pt x="714" y="10205"/>
                  </a:lnTo>
                  <a:lnTo>
                    <a:pt x="7438" y="10205"/>
                  </a:lnTo>
                  <a:lnTo>
                    <a:pt x="8152" y="10205"/>
                  </a:lnTo>
                  <a:lnTo>
                    <a:pt x="8152" y="9513"/>
                  </a:lnTo>
                  <a:lnTo>
                    <a:pt x="8152" y="714"/>
                  </a:lnTo>
                  <a:lnTo>
                    <a:pt x="81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563;p60"/>
            <p:cNvSpPr/>
            <p:nvPr/>
          </p:nvSpPr>
          <p:spPr>
            <a:xfrm>
              <a:off x="2183300" y="2449696"/>
              <a:ext cx="264145" cy="264188"/>
            </a:xfrm>
            <a:custGeom>
              <a:avLst/>
              <a:gdLst/>
              <a:ahLst/>
              <a:cxnLst/>
              <a:rect l="l" t="t" r="r" b="b"/>
              <a:pathLst>
                <a:path w="6249" h="6250" fill="none" extrusionOk="0">
                  <a:moveTo>
                    <a:pt x="6249" y="1"/>
                  </a:moveTo>
                  <a:lnTo>
                    <a:pt x="0" y="6249"/>
                  </a:lnTo>
                  <a:lnTo>
                    <a:pt x="0" y="2574"/>
                  </a:lnTo>
                  <a:lnTo>
                    <a:pt x="2573" y="1"/>
                  </a:lnTo>
                  <a:lnTo>
                    <a:pt x="62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564;p60"/>
            <p:cNvSpPr/>
            <p:nvPr/>
          </p:nvSpPr>
          <p:spPr>
            <a:xfrm>
              <a:off x="2183300" y="2467068"/>
              <a:ext cx="284266" cy="354645"/>
            </a:xfrm>
            <a:custGeom>
              <a:avLst/>
              <a:gdLst/>
              <a:ahLst/>
              <a:cxnLst/>
              <a:rect l="l" t="t" r="r" b="b"/>
              <a:pathLst>
                <a:path w="6725" h="8390" fill="none" extrusionOk="0">
                  <a:moveTo>
                    <a:pt x="6724" y="1"/>
                  </a:moveTo>
                  <a:lnTo>
                    <a:pt x="6724" y="1752"/>
                  </a:lnTo>
                  <a:lnTo>
                    <a:pt x="108" y="8389"/>
                  </a:lnTo>
                  <a:lnTo>
                    <a:pt x="0" y="8389"/>
                  </a:lnTo>
                  <a:lnTo>
                    <a:pt x="0" y="6746"/>
                  </a:lnTo>
                  <a:lnTo>
                    <a:pt x="67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565;p60"/>
            <p:cNvSpPr/>
            <p:nvPr/>
          </p:nvSpPr>
          <p:spPr>
            <a:xfrm>
              <a:off x="2187865" y="2634327"/>
              <a:ext cx="187383" cy="187383"/>
            </a:xfrm>
            <a:custGeom>
              <a:avLst/>
              <a:gdLst/>
              <a:ahLst/>
              <a:cxnLst/>
              <a:rect l="l" t="t" r="r" b="b"/>
              <a:pathLst>
                <a:path w="4433" h="4433" fill="none" extrusionOk="0">
                  <a:moveTo>
                    <a:pt x="4433" y="0"/>
                  </a:moveTo>
                  <a:lnTo>
                    <a:pt x="0" y="4432"/>
                  </a:lnTo>
                  <a:lnTo>
                    <a:pt x="4433" y="4432"/>
                  </a:lnTo>
                  <a:lnTo>
                    <a:pt x="4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66;p60"/>
            <p:cNvSpPr/>
            <p:nvPr/>
          </p:nvSpPr>
          <p:spPr>
            <a:xfrm>
              <a:off x="2183300" y="2490824"/>
              <a:ext cx="191948" cy="261440"/>
            </a:xfrm>
            <a:custGeom>
              <a:avLst/>
              <a:gdLst/>
              <a:ahLst/>
              <a:cxnLst/>
              <a:rect l="l" t="t" r="r" b="b"/>
              <a:pathLst>
                <a:path w="4541" h="6185" fill="none" extrusionOk="0">
                  <a:moveTo>
                    <a:pt x="1600" y="1"/>
                  </a:moveTo>
                  <a:lnTo>
                    <a:pt x="0" y="1"/>
                  </a:lnTo>
                  <a:lnTo>
                    <a:pt x="0" y="6184"/>
                  </a:lnTo>
                  <a:lnTo>
                    <a:pt x="4541" y="1644"/>
                  </a:lnTo>
                  <a:lnTo>
                    <a:pt x="4541" y="736"/>
                  </a:lnTo>
                  <a:lnTo>
                    <a:pt x="0" y="5276"/>
                  </a:lnTo>
                  <a:lnTo>
                    <a:pt x="0" y="1601"/>
                  </a:lnTo>
                  <a:lnTo>
                    <a:pt x="1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67;p60"/>
            <p:cNvSpPr/>
            <p:nvPr/>
          </p:nvSpPr>
          <p:spPr>
            <a:xfrm>
              <a:off x="2766361" y="3519867"/>
              <a:ext cx="136194" cy="35718"/>
            </a:xfrm>
            <a:custGeom>
              <a:avLst/>
              <a:gdLst/>
              <a:ahLst/>
              <a:cxnLst/>
              <a:rect l="l" t="t" r="r" b="b"/>
              <a:pathLst>
                <a:path w="3222" h="845" extrusionOk="0">
                  <a:moveTo>
                    <a:pt x="0" y="1"/>
                  </a:moveTo>
                  <a:lnTo>
                    <a:pt x="0" y="844"/>
                  </a:lnTo>
                  <a:lnTo>
                    <a:pt x="3222" y="844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68;p60"/>
            <p:cNvSpPr/>
            <p:nvPr/>
          </p:nvSpPr>
          <p:spPr>
            <a:xfrm>
              <a:off x="2834880" y="3560994"/>
              <a:ext cx="136236" cy="35676"/>
            </a:xfrm>
            <a:custGeom>
              <a:avLst/>
              <a:gdLst/>
              <a:ahLst/>
              <a:cxnLst/>
              <a:rect l="l" t="t" r="r" b="b"/>
              <a:pathLst>
                <a:path w="3223" h="844" extrusionOk="0">
                  <a:moveTo>
                    <a:pt x="1" y="1"/>
                  </a:moveTo>
                  <a:lnTo>
                    <a:pt x="1" y="844"/>
                  </a:lnTo>
                  <a:lnTo>
                    <a:pt x="3222" y="844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3882381" y="2779499"/>
            <a:ext cx="304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OMEGA CORP</a:t>
            </a:r>
          </a:p>
          <a:p>
            <a:pPr marL="180975" indent="-180975">
              <a:buFontTx/>
              <a:buChar char="-"/>
            </a:pPr>
            <a:r>
              <a:rPr lang="en-US" dirty="0" err="1" smtClean="0"/>
              <a:t>Faykel</a:t>
            </a:r>
            <a:r>
              <a:rPr lang="en-US" dirty="0" smtClean="0"/>
              <a:t> </a:t>
            </a:r>
            <a:r>
              <a:rPr lang="en-US" dirty="0" err="1" smtClean="0"/>
              <a:t>Nicandro</a:t>
            </a:r>
            <a:r>
              <a:rPr lang="en-US" dirty="0" smtClean="0"/>
              <a:t> </a:t>
            </a:r>
            <a:r>
              <a:rPr lang="en-US" dirty="0" err="1" smtClean="0"/>
              <a:t>Hattu</a:t>
            </a:r>
            <a:endParaRPr lang="en-US" dirty="0" smtClean="0"/>
          </a:p>
          <a:p>
            <a:pPr marL="180975" indent="-180975">
              <a:buFontTx/>
              <a:buChar char="-"/>
            </a:pPr>
            <a:r>
              <a:rPr lang="en-US" dirty="0" smtClean="0"/>
              <a:t>Muhammad Rafi </a:t>
            </a:r>
            <a:r>
              <a:rPr lang="en-US" dirty="0" err="1" smtClean="0"/>
              <a:t>Amiruddin</a:t>
            </a:r>
            <a:endParaRPr lang="en-US" dirty="0" smtClean="0"/>
          </a:p>
          <a:p>
            <a:pPr marL="180975" indent="-180975">
              <a:buFontTx/>
              <a:buChar char="-"/>
            </a:pPr>
            <a:r>
              <a:rPr lang="en-US" dirty="0" smtClean="0"/>
              <a:t>Tamara </a:t>
            </a:r>
            <a:r>
              <a:rPr lang="en-US" dirty="0" err="1" smtClean="0"/>
              <a:t>Coglitore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"/>
          <a:stretch/>
        </p:blipFill>
        <p:spPr>
          <a:xfrm>
            <a:off x="1197869" y="956399"/>
            <a:ext cx="6781703" cy="3739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197" y="648622"/>
            <a:ext cx="223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ind" panose="020B0604020202020204" charset="0"/>
                <a:cs typeface="Hind" panose="020B0604020202020204" charset="0"/>
                <a:hlinkClick r:id="rId3"/>
              </a:rPr>
              <a:t>Link to Tableau Dashboard</a:t>
            </a:r>
            <a:endParaRPr lang="en-US" dirty="0">
              <a:latin typeface="Hind" panose="020B0604020202020204" charset="0"/>
              <a:cs typeface="Hin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077" y="394758"/>
            <a:ext cx="512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Dashboard Descriptive </a:t>
            </a:r>
            <a:r>
              <a:rPr lang="en-US" b="1" dirty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A</a:t>
            </a:r>
            <a:r>
              <a:rPr lang="en-US" b="1" dirty="0" smtClean="0">
                <a:solidFill>
                  <a:schemeClr val="tx1"/>
                </a:solidFill>
                <a:latin typeface="Hind" panose="020B0604020202020204" charset="0"/>
                <a:cs typeface="Hind" panose="020B0604020202020204" charset="0"/>
              </a:rPr>
              <a:t>nalytics</a:t>
            </a:r>
            <a:endParaRPr lang="en-US" b="1" dirty="0">
              <a:solidFill>
                <a:schemeClr val="tx1"/>
              </a:solidFill>
              <a:latin typeface="Hind" panose="020B0604020202020204" charset="0"/>
              <a:cs typeface="Hi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6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53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906791" y="1536760"/>
            <a:ext cx="3220629" cy="226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Washington DC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merupakan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Ibu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Kota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sekaligus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kota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pemerintahan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di Amerika.</a:t>
            </a:r>
          </a:p>
          <a:p>
            <a:pPr marL="285750" lvl="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Biaya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hidup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harga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tempat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tinggal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cukup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tinggi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(rata-rata USD 647.000/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tempat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tinggal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).</a:t>
            </a:r>
          </a:p>
          <a:p>
            <a:pPr marL="285750" lvl="0" indent="-285750" algn="just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Harga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properti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turut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diatur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oleh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pemerintah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agar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tidak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mengganggu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stabilitas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ekonomi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negara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" name="Google Shape;4088;p67"/>
          <p:cNvPicPr preferRelativeResize="0"/>
          <p:nvPr/>
        </p:nvPicPr>
        <p:blipFill rotWithShape="1">
          <a:blip r:embed="rId2">
            <a:alphaModFix/>
          </a:blip>
          <a:srcRect t="16547" b="16540"/>
          <a:stretch/>
        </p:blipFill>
        <p:spPr>
          <a:xfrm>
            <a:off x="3979734" y="1164640"/>
            <a:ext cx="4315180" cy="288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5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CONDITION</a:t>
            </a:r>
            <a:endParaRPr dirty="0"/>
          </a:p>
        </p:txBody>
      </p:sp>
      <p:sp>
        <p:nvSpPr>
          <p:cNvPr id="2554" name="Google Shape;2554;p38"/>
          <p:cNvSpPr txBox="1">
            <a:spLocks noGrp="1"/>
          </p:cNvSpPr>
          <p:nvPr>
            <p:ph type="body" idx="1"/>
          </p:nvPr>
        </p:nvSpPr>
        <p:spPr>
          <a:xfrm>
            <a:off x="726243" y="2609046"/>
            <a:ext cx="6545931" cy="117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-US" dirty="0" err="1" smtClean="0"/>
              <a:t>Subjektivitas</a:t>
            </a:r>
            <a:r>
              <a:rPr lang="en-US" dirty="0" smtClean="0"/>
              <a:t> surveyor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menyebabkan</a:t>
            </a:r>
            <a:r>
              <a:rPr lang="en-US" dirty="0" smtClean="0"/>
              <a:t> Underpriced </a:t>
            </a:r>
            <a:r>
              <a:rPr lang="en-US" dirty="0" err="1" smtClean="0"/>
              <a:t>dan</a:t>
            </a:r>
            <a:r>
              <a:rPr lang="en-US" dirty="0" smtClean="0"/>
              <a:t> Overpriced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-US" dirty="0" smtClean="0"/>
              <a:t>Survey </a:t>
            </a:r>
            <a:r>
              <a:rPr lang="en-US" dirty="0" err="1" smtClean="0"/>
              <a:t>memakan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yang lama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yang </a:t>
            </a:r>
            <a:r>
              <a:rPr lang="en-US" dirty="0" err="1" smtClean="0"/>
              <a:t>tinggi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en" dirty="0" smtClean="0"/>
              <a:t>Proses marketing yang kurang </a:t>
            </a:r>
            <a:r>
              <a:rPr lang="en-US" dirty="0" err="1" smtClean="0"/>
              <a:t>efisien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555" name="Google Shape;2555;p38"/>
          <p:cNvGrpSpPr/>
          <p:nvPr/>
        </p:nvGrpSpPr>
        <p:grpSpPr>
          <a:xfrm>
            <a:off x="5795390" y="3217426"/>
            <a:ext cx="3225630" cy="1705075"/>
            <a:chOff x="5198401" y="1940251"/>
            <a:chExt cx="3225630" cy="1705075"/>
          </a:xfrm>
        </p:grpSpPr>
        <p:sp>
          <p:nvSpPr>
            <p:cNvPr id="2556" name="Google Shape;2556;p38"/>
            <p:cNvSpPr/>
            <p:nvPr/>
          </p:nvSpPr>
          <p:spPr>
            <a:xfrm>
              <a:off x="7961858" y="2207467"/>
              <a:ext cx="188510" cy="349176"/>
            </a:xfrm>
            <a:custGeom>
              <a:avLst/>
              <a:gdLst/>
              <a:ahLst/>
              <a:cxnLst/>
              <a:rect l="l" t="t" r="r" b="b"/>
              <a:pathLst>
                <a:path w="5125" h="9493" extrusionOk="0">
                  <a:moveTo>
                    <a:pt x="0" y="0"/>
                  </a:moveTo>
                  <a:lnTo>
                    <a:pt x="0" y="9492"/>
                  </a:lnTo>
                  <a:lnTo>
                    <a:pt x="5125" y="9492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5568164" y="1940251"/>
              <a:ext cx="2855867" cy="876453"/>
            </a:xfrm>
            <a:custGeom>
              <a:avLst/>
              <a:gdLst/>
              <a:ahLst/>
              <a:cxnLst/>
              <a:rect l="l" t="t" r="r" b="b"/>
              <a:pathLst>
                <a:path w="77642" h="23828" extrusionOk="0">
                  <a:moveTo>
                    <a:pt x="56647" y="1"/>
                  </a:moveTo>
                  <a:lnTo>
                    <a:pt x="20995" y="22"/>
                  </a:lnTo>
                  <a:lnTo>
                    <a:pt x="1" y="23827"/>
                  </a:lnTo>
                  <a:lnTo>
                    <a:pt x="77641" y="23827"/>
                  </a:lnTo>
                  <a:lnTo>
                    <a:pt x="56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5634186" y="2816638"/>
              <a:ext cx="866853" cy="775412"/>
            </a:xfrm>
            <a:custGeom>
              <a:avLst/>
              <a:gdLst/>
              <a:ahLst/>
              <a:cxnLst/>
              <a:rect l="l" t="t" r="r" b="b"/>
              <a:pathLst>
                <a:path w="23567" h="21081" extrusionOk="0">
                  <a:moveTo>
                    <a:pt x="0" y="0"/>
                  </a:moveTo>
                  <a:lnTo>
                    <a:pt x="0" y="21081"/>
                  </a:lnTo>
                  <a:lnTo>
                    <a:pt x="23567" y="21081"/>
                  </a:lnTo>
                  <a:lnTo>
                    <a:pt x="23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5634186" y="2816638"/>
              <a:ext cx="94678" cy="775412"/>
            </a:xfrm>
            <a:custGeom>
              <a:avLst/>
              <a:gdLst/>
              <a:ahLst/>
              <a:cxnLst/>
              <a:rect l="l" t="t" r="r" b="b"/>
              <a:pathLst>
                <a:path w="2574" h="21081" extrusionOk="0">
                  <a:moveTo>
                    <a:pt x="0" y="0"/>
                  </a:moveTo>
                  <a:lnTo>
                    <a:pt x="0" y="21081"/>
                  </a:lnTo>
                  <a:lnTo>
                    <a:pt x="2573" y="21081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8"/>
            <p:cNvSpPr/>
            <p:nvPr/>
          </p:nvSpPr>
          <p:spPr>
            <a:xfrm>
              <a:off x="6406374" y="2816638"/>
              <a:ext cx="94641" cy="775412"/>
            </a:xfrm>
            <a:custGeom>
              <a:avLst/>
              <a:gdLst/>
              <a:ahLst/>
              <a:cxnLst/>
              <a:rect l="l" t="t" r="r" b="b"/>
              <a:pathLst>
                <a:path w="2573" h="21081" extrusionOk="0">
                  <a:moveTo>
                    <a:pt x="0" y="0"/>
                  </a:moveTo>
                  <a:lnTo>
                    <a:pt x="0" y="21081"/>
                  </a:lnTo>
                  <a:lnTo>
                    <a:pt x="2573" y="21081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8"/>
            <p:cNvSpPr/>
            <p:nvPr/>
          </p:nvSpPr>
          <p:spPr>
            <a:xfrm>
              <a:off x="5728825" y="2929557"/>
              <a:ext cx="677607" cy="7982"/>
            </a:xfrm>
            <a:custGeom>
              <a:avLst/>
              <a:gdLst/>
              <a:ahLst/>
              <a:cxnLst/>
              <a:rect l="l" t="t" r="r" b="b"/>
              <a:pathLst>
                <a:path w="18422" h="217" extrusionOk="0">
                  <a:moveTo>
                    <a:pt x="0" y="0"/>
                  </a:moveTo>
                  <a:lnTo>
                    <a:pt x="0" y="216"/>
                  </a:lnTo>
                  <a:lnTo>
                    <a:pt x="18421" y="216"/>
                  </a:lnTo>
                  <a:lnTo>
                    <a:pt x="18421" y="0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8"/>
            <p:cNvSpPr/>
            <p:nvPr/>
          </p:nvSpPr>
          <p:spPr>
            <a:xfrm>
              <a:off x="5728825" y="3038503"/>
              <a:ext cx="677607" cy="7982"/>
            </a:xfrm>
            <a:custGeom>
              <a:avLst/>
              <a:gdLst/>
              <a:ahLst/>
              <a:cxnLst/>
              <a:rect l="l" t="t" r="r" b="b"/>
              <a:pathLst>
                <a:path w="18422" h="217" extrusionOk="0">
                  <a:moveTo>
                    <a:pt x="0" y="0"/>
                  </a:moveTo>
                  <a:lnTo>
                    <a:pt x="0" y="217"/>
                  </a:lnTo>
                  <a:lnTo>
                    <a:pt x="18421" y="217"/>
                  </a:lnTo>
                  <a:lnTo>
                    <a:pt x="18421" y="0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8"/>
            <p:cNvSpPr/>
            <p:nvPr/>
          </p:nvSpPr>
          <p:spPr>
            <a:xfrm>
              <a:off x="5728825" y="3148259"/>
              <a:ext cx="677607" cy="7982"/>
            </a:xfrm>
            <a:custGeom>
              <a:avLst/>
              <a:gdLst/>
              <a:ahLst/>
              <a:cxnLst/>
              <a:rect l="l" t="t" r="r" b="b"/>
              <a:pathLst>
                <a:path w="18422" h="217" extrusionOk="0">
                  <a:moveTo>
                    <a:pt x="0" y="0"/>
                  </a:moveTo>
                  <a:lnTo>
                    <a:pt x="0" y="216"/>
                  </a:lnTo>
                  <a:lnTo>
                    <a:pt x="18421" y="216"/>
                  </a:lnTo>
                  <a:lnTo>
                    <a:pt x="18421" y="0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5728825" y="3257205"/>
              <a:ext cx="677607" cy="7982"/>
            </a:xfrm>
            <a:custGeom>
              <a:avLst/>
              <a:gdLst/>
              <a:ahLst/>
              <a:cxnLst/>
              <a:rect l="l" t="t" r="r" b="b"/>
              <a:pathLst>
                <a:path w="18422" h="217" extrusionOk="0">
                  <a:moveTo>
                    <a:pt x="0" y="0"/>
                  </a:moveTo>
                  <a:lnTo>
                    <a:pt x="0" y="216"/>
                  </a:lnTo>
                  <a:lnTo>
                    <a:pt x="18421" y="216"/>
                  </a:lnTo>
                  <a:lnTo>
                    <a:pt x="18421" y="0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8"/>
            <p:cNvSpPr/>
            <p:nvPr/>
          </p:nvSpPr>
          <p:spPr>
            <a:xfrm>
              <a:off x="5728825" y="3366923"/>
              <a:ext cx="677607" cy="8019"/>
            </a:xfrm>
            <a:custGeom>
              <a:avLst/>
              <a:gdLst/>
              <a:ahLst/>
              <a:cxnLst/>
              <a:rect l="l" t="t" r="r" b="b"/>
              <a:pathLst>
                <a:path w="18422" h="218" extrusionOk="0">
                  <a:moveTo>
                    <a:pt x="0" y="1"/>
                  </a:moveTo>
                  <a:lnTo>
                    <a:pt x="0" y="217"/>
                  </a:lnTo>
                  <a:lnTo>
                    <a:pt x="18421" y="217"/>
                  </a:lnTo>
                  <a:lnTo>
                    <a:pt x="18421" y="1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8"/>
            <p:cNvSpPr/>
            <p:nvPr/>
          </p:nvSpPr>
          <p:spPr>
            <a:xfrm>
              <a:off x="5728825" y="3475869"/>
              <a:ext cx="677607" cy="8019"/>
            </a:xfrm>
            <a:custGeom>
              <a:avLst/>
              <a:gdLst/>
              <a:ahLst/>
              <a:cxnLst/>
              <a:rect l="l" t="t" r="r" b="b"/>
              <a:pathLst>
                <a:path w="18422" h="218" extrusionOk="0">
                  <a:moveTo>
                    <a:pt x="0" y="1"/>
                  </a:moveTo>
                  <a:lnTo>
                    <a:pt x="0" y="217"/>
                  </a:lnTo>
                  <a:lnTo>
                    <a:pt x="18421" y="217"/>
                  </a:lnTo>
                  <a:lnTo>
                    <a:pt x="18421" y="1"/>
                  </a:lnTo>
                  <a:close/>
                </a:path>
              </a:pathLst>
            </a:custGeom>
            <a:solidFill>
              <a:srgbClr val="DF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8"/>
            <p:cNvSpPr/>
            <p:nvPr/>
          </p:nvSpPr>
          <p:spPr>
            <a:xfrm>
              <a:off x="6406374" y="2929557"/>
              <a:ext cx="94641" cy="7982"/>
            </a:xfrm>
            <a:custGeom>
              <a:avLst/>
              <a:gdLst/>
              <a:ahLst/>
              <a:cxnLst/>
              <a:rect l="l" t="t" r="r" b="b"/>
              <a:pathLst>
                <a:path w="2573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8"/>
            <p:cNvSpPr/>
            <p:nvPr/>
          </p:nvSpPr>
          <p:spPr>
            <a:xfrm>
              <a:off x="6406374" y="3038503"/>
              <a:ext cx="94641" cy="7982"/>
            </a:xfrm>
            <a:custGeom>
              <a:avLst/>
              <a:gdLst/>
              <a:ahLst/>
              <a:cxnLst/>
              <a:rect l="l" t="t" r="r" b="b"/>
              <a:pathLst>
                <a:path w="2573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8"/>
            <p:cNvSpPr/>
            <p:nvPr/>
          </p:nvSpPr>
          <p:spPr>
            <a:xfrm>
              <a:off x="6406374" y="3148259"/>
              <a:ext cx="94641" cy="7982"/>
            </a:xfrm>
            <a:custGeom>
              <a:avLst/>
              <a:gdLst/>
              <a:ahLst/>
              <a:cxnLst/>
              <a:rect l="l" t="t" r="r" b="b"/>
              <a:pathLst>
                <a:path w="2573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8"/>
            <p:cNvSpPr/>
            <p:nvPr/>
          </p:nvSpPr>
          <p:spPr>
            <a:xfrm>
              <a:off x="6406374" y="3257205"/>
              <a:ext cx="94641" cy="7982"/>
            </a:xfrm>
            <a:custGeom>
              <a:avLst/>
              <a:gdLst/>
              <a:ahLst/>
              <a:cxnLst/>
              <a:rect l="l" t="t" r="r" b="b"/>
              <a:pathLst>
                <a:path w="2573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8"/>
            <p:cNvSpPr/>
            <p:nvPr/>
          </p:nvSpPr>
          <p:spPr>
            <a:xfrm>
              <a:off x="6406374" y="3366923"/>
              <a:ext cx="94641" cy="8019"/>
            </a:xfrm>
            <a:custGeom>
              <a:avLst/>
              <a:gdLst/>
              <a:ahLst/>
              <a:cxnLst/>
              <a:rect l="l" t="t" r="r" b="b"/>
              <a:pathLst>
                <a:path w="2573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6406374" y="3475869"/>
              <a:ext cx="94641" cy="8019"/>
            </a:xfrm>
            <a:custGeom>
              <a:avLst/>
              <a:gdLst/>
              <a:ahLst/>
              <a:cxnLst/>
              <a:rect l="l" t="t" r="r" b="b"/>
              <a:pathLst>
                <a:path w="2573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5634186" y="2929557"/>
              <a:ext cx="94678" cy="7982"/>
            </a:xfrm>
            <a:custGeom>
              <a:avLst/>
              <a:gdLst/>
              <a:ahLst/>
              <a:cxnLst/>
              <a:rect l="l" t="t" r="r" b="b"/>
              <a:pathLst>
                <a:path w="2574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8"/>
            <p:cNvSpPr/>
            <p:nvPr/>
          </p:nvSpPr>
          <p:spPr>
            <a:xfrm>
              <a:off x="5634186" y="3038503"/>
              <a:ext cx="94678" cy="7982"/>
            </a:xfrm>
            <a:custGeom>
              <a:avLst/>
              <a:gdLst/>
              <a:ahLst/>
              <a:cxnLst/>
              <a:rect l="l" t="t" r="r" b="b"/>
              <a:pathLst>
                <a:path w="2574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8"/>
            <p:cNvSpPr/>
            <p:nvPr/>
          </p:nvSpPr>
          <p:spPr>
            <a:xfrm>
              <a:off x="5634186" y="3148259"/>
              <a:ext cx="94678" cy="7982"/>
            </a:xfrm>
            <a:custGeom>
              <a:avLst/>
              <a:gdLst/>
              <a:ahLst/>
              <a:cxnLst/>
              <a:rect l="l" t="t" r="r" b="b"/>
              <a:pathLst>
                <a:path w="2574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8"/>
            <p:cNvSpPr/>
            <p:nvPr/>
          </p:nvSpPr>
          <p:spPr>
            <a:xfrm>
              <a:off x="5634186" y="3257205"/>
              <a:ext cx="94678" cy="7982"/>
            </a:xfrm>
            <a:custGeom>
              <a:avLst/>
              <a:gdLst/>
              <a:ahLst/>
              <a:cxnLst/>
              <a:rect l="l" t="t" r="r" b="b"/>
              <a:pathLst>
                <a:path w="2574" h="217" extrusionOk="0">
                  <a:moveTo>
                    <a:pt x="0" y="0"/>
                  </a:moveTo>
                  <a:lnTo>
                    <a:pt x="0" y="216"/>
                  </a:lnTo>
                  <a:lnTo>
                    <a:pt x="2573" y="216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8"/>
            <p:cNvSpPr/>
            <p:nvPr/>
          </p:nvSpPr>
          <p:spPr>
            <a:xfrm>
              <a:off x="5634186" y="3366923"/>
              <a:ext cx="94678" cy="8019"/>
            </a:xfrm>
            <a:custGeom>
              <a:avLst/>
              <a:gdLst/>
              <a:ahLst/>
              <a:cxnLst/>
              <a:rect l="l" t="t" r="r" b="b"/>
              <a:pathLst>
                <a:path w="2574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5634186" y="3475869"/>
              <a:ext cx="94678" cy="8019"/>
            </a:xfrm>
            <a:custGeom>
              <a:avLst/>
              <a:gdLst/>
              <a:ahLst/>
              <a:cxnLst/>
              <a:rect l="l" t="t" r="r" b="b"/>
              <a:pathLst>
                <a:path w="2574" h="218" extrusionOk="0">
                  <a:moveTo>
                    <a:pt x="0" y="1"/>
                  </a:moveTo>
                  <a:lnTo>
                    <a:pt x="0" y="217"/>
                  </a:lnTo>
                  <a:lnTo>
                    <a:pt x="2573" y="21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8"/>
            <p:cNvSpPr/>
            <p:nvPr/>
          </p:nvSpPr>
          <p:spPr>
            <a:xfrm>
              <a:off x="5797201" y="3109270"/>
              <a:ext cx="544786" cy="328505"/>
            </a:xfrm>
            <a:custGeom>
              <a:avLst/>
              <a:gdLst/>
              <a:ahLst/>
              <a:cxnLst/>
              <a:rect l="l" t="t" r="r" b="b"/>
              <a:pathLst>
                <a:path w="14811" h="8931" extrusionOk="0">
                  <a:moveTo>
                    <a:pt x="1" y="1"/>
                  </a:moveTo>
                  <a:lnTo>
                    <a:pt x="1" y="8930"/>
                  </a:lnTo>
                  <a:lnTo>
                    <a:pt x="14811" y="8930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8"/>
            <p:cNvSpPr/>
            <p:nvPr/>
          </p:nvSpPr>
          <p:spPr>
            <a:xfrm>
              <a:off x="7491056" y="2816638"/>
              <a:ext cx="866890" cy="775412"/>
            </a:xfrm>
            <a:custGeom>
              <a:avLst/>
              <a:gdLst/>
              <a:ahLst/>
              <a:cxnLst/>
              <a:rect l="l" t="t" r="r" b="b"/>
              <a:pathLst>
                <a:path w="23568" h="21081" extrusionOk="0">
                  <a:moveTo>
                    <a:pt x="1" y="0"/>
                  </a:moveTo>
                  <a:lnTo>
                    <a:pt x="1" y="21081"/>
                  </a:lnTo>
                  <a:lnTo>
                    <a:pt x="23568" y="21081"/>
                  </a:lnTo>
                  <a:lnTo>
                    <a:pt x="235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8"/>
            <p:cNvSpPr/>
            <p:nvPr/>
          </p:nvSpPr>
          <p:spPr>
            <a:xfrm>
              <a:off x="7498229" y="2929557"/>
              <a:ext cx="859717" cy="7982"/>
            </a:xfrm>
            <a:custGeom>
              <a:avLst/>
              <a:gdLst/>
              <a:ahLst/>
              <a:cxnLst/>
              <a:rect l="l" t="t" r="r" b="b"/>
              <a:pathLst>
                <a:path w="23373" h="217" extrusionOk="0">
                  <a:moveTo>
                    <a:pt x="1" y="0"/>
                  </a:moveTo>
                  <a:lnTo>
                    <a:pt x="1" y="216"/>
                  </a:lnTo>
                  <a:lnTo>
                    <a:pt x="23373" y="216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8"/>
            <p:cNvSpPr/>
            <p:nvPr/>
          </p:nvSpPr>
          <p:spPr>
            <a:xfrm>
              <a:off x="7498229" y="3038503"/>
              <a:ext cx="859717" cy="7982"/>
            </a:xfrm>
            <a:custGeom>
              <a:avLst/>
              <a:gdLst/>
              <a:ahLst/>
              <a:cxnLst/>
              <a:rect l="l" t="t" r="r" b="b"/>
              <a:pathLst>
                <a:path w="23373" h="217" extrusionOk="0">
                  <a:moveTo>
                    <a:pt x="1" y="0"/>
                  </a:moveTo>
                  <a:lnTo>
                    <a:pt x="1" y="217"/>
                  </a:lnTo>
                  <a:lnTo>
                    <a:pt x="23373" y="217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8"/>
            <p:cNvSpPr/>
            <p:nvPr/>
          </p:nvSpPr>
          <p:spPr>
            <a:xfrm>
              <a:off x="7498229" y="3148259"/>
              <a:ext cx="859717" cy="7982"/>
            </a:xfrm>
            <a:custGeom>
              <a:avLst/>
              <a:gdLst/>
              <a:ahLst/>
              <a:cxnLst/>
              <a:rect l="l" t="t" r="r" b="b"/>
              <a:pathLst>
                <a:path w="23373" h="217" extrusionOk="0">
                  <a:moveTo>
                    <a:pt x="1" y="0"/>
                  </a:moveTo>
                  <a:lnTo>
                    <a:pt x="1" y="216"/>
                  </a:lnTo>
                  <a:lnTo>
                    <a:pt x="23373" y="216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8"/>
            <p:cNvSpPr/>
            <p:nvPr/>
          </p:nvSpPr>
          <p:spPr>
            <a:xfrm>
              <a:off x="7498229" y="3257205"/>
              <a:ext cx="859717" cy="7982"/>
            </a:xfrm>
            <a:custGeom>
              <a:avLst/>
              <a:gdLst/>
              <a:ahLst/>
              <a:cxnLst/>
              <a:rect l="l" t="t" r="r" b="b"/>
              <a:pathLst>
                <a:path w="23373" h="217" extrusionOk="0">
                  <a:moveTo>
                    <a:pt x="1" y="0"/>
                  </a:moveTo>
                  <a:lnTo>
                    <a:pt x="1" y="216"/>
                  </a:lnTo>
                  <a:lnTo>
                    <a:pt x="23373" y="216"/>
                  </a:lnTo>
                  <a:lnTo>
                    <a:pt x="233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8"/>
            <p:cNvSpPr/>
            <p:nvPr/>
          </p:nvSpPr>
          <p:spPr>
            <a:xfrm>
              <a:off x="7498229" y="3366923"/>
              <a:ext cx="859717" cy="8019"/>
            </a:xfrm>
            <a:custGeom>
              <a:avLst/>
              <a:gdLst/>
              <a:ahLst/>
              <a:cxnLst/>
              <a:rect l="l" t="t" r="r" b="b"/>
              <a:pathLst>
                <a:path w="23373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3373" y="217"/>
                  </a:lnTo>
                  <a:lnTo>
                    <a:pt x="233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8"/>
            <p:cNvSpPr/>
            <p:nvPr/>
          </p:nvSpPr>
          <p:spPr>
            <a:xfrm>
              <a:off x="7498229" y="3475869"/>
              <a:ext cx="859717" cy="8019"/>
            </a:xfrm>
            <a:custGeom>
              <a:avLst/>
              <a:gdLst/>
              <a:ahLst/>
              <a:cxnLst/>
              <a:rect l="l" t="t" r="r" b="b"/>
              <a:pathLst>
                <a:path w="23373" h="218" extrusionOk="0">
                  <a:moveTo>
                    <a:pt x="1" y="1"/>
                  </a:moveTo>
                  <a:lnTo>
                    <a:pt x="1" y="217"/>
                  </a:lnTo>
                  <a:lnTo>
                    <a:pt x="23373" y="217"/>
                  </a:lnTo>
                  <a:lnTo>
                    <a:pt x="233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8"/>
            <p:cNvSpPr/>
            <p:nvPr/>
          </p:nvSpPr>
          <p:spPr>
            <a:xfrm>
              <a:off x="7638991" y="2975681"/>
              <a:ext cx="571048" cy="616364"/>
            </a:xfrm>
            <a:custGeom>
              <a:avLst/>
              <a:gdLst/>
              <a:ahLst/>
              <a:cxnLst/>
              <a:rect l="l" t="t" r="r" b="b"/>
              <a:pathLst>
                <a:path w="15525" h="16757" extrusionOk="0">
                  <a:moveTo>
                    <a:pt x="0" y="0"/>
                  </a:moveTo>
                  <a:lnTo>
                    <a:pt x="0" y="16757"/>
                  </a:lnTo>
                  <a:lnTo>
                    <a:pt x="15524" y="16757"/>
                  </a:lnTo>
                  <a:lnTo>
                    <a:pt x="15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8"/>
            <p:cNvSpPr/>
            <p:nvPr/>
          </p:nvSpPr>
          <p:spPr>
            <a:xfrm>
              <a:off x="7638991" y="2975681"/>
              <a:ext cx="571048" cy="120132"/>
            </a:xfrm>
            <a:custGeom>
              <a:avLst/>
              <a:gdLst/>
              <a:ahLst/>
              <a:cxnLst/>
              <a:rect l="l" t="t" r="r" b="b"/>
              <a:pathLst>
                <a:path w="15525" h="3266" extrusionOk="0">
                  <a:moveTo>
                    <a:pt x="0" y="0"/>
                  </a:moveTo>
                  <a:lnTo>
                    <a:pt x="0" y="735"/>
                  </a:lnTo>
                  <a:lnTo>
                    <a:pt x="15524" y="3265"/>
                  </a:lnTo>
                  <a:lnTo>
                    <a:pt x="15524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8"/>
            <p:cNvSpPr/>
            <p:nvPr/>
          </p:nvSpPr>
          <p:spPr>
            <a:xfrm>
              <a:off x="7491056" y="2816638"/>
              <a:ext cx="38217" cy="775412"/>
            </a:xfrm>
            <a:custGeom>
              <a:avLst/>
              <a:gdLst/>
              <a:ahLst/>
              <a:cxnLst/>
              <a:rect l="l" t="t" r="r" b="b"/>
              <a:pathLst>
                <a:path w="1039" h="21081" extrusionOk="0">
                  <a:moveTo>
                    <a:pt x="1" y="0"/>
                  </a:moveTo>
                  <a:lnTo>
                    <a:pt x="1" y="21081"/>
                  </a:lnTo>
                  <a:lnTo>
                    <a:pt x="1039" y="2108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8"/>
            <p:cNvSpPr/>
            <p:nvPr/>
          </p:nvSpPr>
          <p:spPr>
            <a:xfrm>
              <a:off x="7733629" y="3109270"/>
              <a:ext cx="380956" cy="482770"/>
            </a:xfrm>
            <a:custGeom>
              <a:avLst/>
              <a:gdLst/>
              <a:ahLst/>
              <a:cxnLst/>
              <a:rect l="l" t="t" r="r" b="b"/>
              <a:pathLst>
                <a:path w="10357" h="13125" extrusionOk="0">
                  <a:moveTo>
                    <a:pt x="0" y="1"/>
                  </a:moveTo>
                  <a:lnTo>
                    <a:pt x="0" y="13125"/>
                  </a:lnTo>
                  <a:lnTo>
                    <a:pt x="10357" y="13125"/>
                  </a:lnTo>
                  <a:lnTo>
                    <a:pt x="10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8"/>
            <p:cNvSpPr/>
            <p:nvPr/>
          </p:nvSpPr>
          <p:spPr>
            <a:xfrm>
              <a:off x="7937987" y="3131560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1" y="0"/>
                  </a:moveTo>
                  <a:lnTo>
                    <a:pt x="1" y="11783"/>
                  </a:lnTo>
                  <a:lnTo>
                    <a:pt x="4044" y="11783"/>
                  </a:lnTo>
                  <a:lnTo>
                    <a:pt x="40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8"/>
            <p:cNvSpPr/>
            <p:nvPr/>
          </p:nvSpPr>
          <p:spPr>
            <a:xfrm>
              <a:off x="7762245" y="3131560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1" y="0"/>
                  </a:moveTo>
                  <a:lnTo>
                    <a:pt x="1" y="11783"/>
                  </a:lnTo>
                  <a:lnTo>
                    <a:pt x="4044" y="11783"/>
                  </a:lnTo>
                  <a:lnTo>
                    <a:pt x="40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8"/>
            <p:cNvSpPr/>
            <p:nvPr/>
          </p:nvSpPr>
          <p:spPr>
            <a:xfrm>
              <a:off x="6225042" y="3131560"/>
              <a:ext cx="91478" cy="279952"/>
            </a:xfrm>
            <a:custGeom>
              <a:avLst/>
              <a:gdLst/>
              <a:ahLst/>
              <a:cxnLst/>
              <a:rect l="l" t="t" r="r" b="b"/>
              <a:pathLst>
                <a:path w="2487" h="7611" extrusionOk="0">
                  <a:moveTo>
                    <a:pt x="1" y="0"/>
                  </a:moveTo>
                  <a:lnTo>
                    <a:pt x="1" y="7611"/>
                  </a:lnTo>
                  <a:lnTo>
                    <a:pt x="2487" y="7611"/>
                  </a:ln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5937154" y="3131560"/>
              <a:ext cx="260898" cy="279952"/>
            </a:xfrm>
            <a:custGeom>
              <a:avLst/>
              <a:gdLst/>
              <a:ahLst/>
              <a:cxnLst/>
              <a:rect l="l" t="t" r="r" b="b"/>
              <a:pathLst>
                <a:path w="7093" h="7611" extrusionOk="0">
                  <a:moveTo>
                    <a:pt x="1" y="0"/>
                  </a:moveTo>
                  <a:lnTo>
                    <a:pt x="1" y="7611"/>
                  </a:lnTo>
                  <a:lnTo>
                    <a:pt x="7092" y="7611"/>
                  </a:lnTo>
                  <a:lnTo>
                    <a:pt x="7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5818682" y="3131560"/>
              <a:ext cx="92287" cy="279952"/>
            </a:xfrm>
            <a:custGeom>
              <a:avLst/>
              <a:gdLst/>
              <a:ahLst/>
              <a:cxnLst/>
              <a:rect l="l" t="t" r="r" b="b"/>
              <a:pathLst>
                <a:path w="2509" h="7611" extrusionOk="0">
                  <a:moveTo>
                    <a:pt x="0" y="0"/>
                  </a:moveTo>
                  <a:lnTo>
                    <a:pt x="0" y="7611"/>
                  </a:lnTo>
                  <a:lnTo>
                    <a:pt x="2508" y="7611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5797201" y="3105298"/>
              <a:ext cx="559094" cy="332477"/>
            </a:xfrm>
            <a:custGeom>
              <a:avLst/>
              <a:gdLst/>
              <a:ahLst/>
              <a:cxnLst/>
              <a:rect l="l" t="t" r="r" b="b"/>
              <a:pathLst>
                <a:path w="15200" h="9039" extrusionOk="0">
                  <a:moveTo>
                    <a:pt x="1" y="1"/>
                  </a:moveTo>
                  <a:lnTo>
                    <a:pt x="1" y="109"/>
                  </a:lnTo>
                  <a:lnTo>
                    <a:pt x="14811" y="109"/>
                  </a:lnTo>
                  <a:lnTo>
                    <a:pt x="14811" y="9038"/>
                  </a:lnTo>
                  <a:lnTo>
                    <a:pt x="15200" y="9038"/>
                  </a:lnTo>
                  <a:lnTo>
                    <a:pt x="15027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7733629" y="3102907"/>
              <a:ext cx="393683" cy="489134"/>
            </a:xfrm>
            <a:custGeom>
              <a:avLst/>
              <a:gdLst/>
              <a:ahLst/>
              <a:cxnLst/>
              <a:rect l="l" t="t" r="r" b="b"/>
              <a:pathLst>
                <a:path w="10703" h="13298" extrusionOk="0">
                  <a:moveTo>
                    <a:pt x="0" y="1"/>
                  </a:moveTo>
                  <a:lnTo>
                    <a:pt x="0" y="174"/>
                  </a:lnTo>
                  <a:lnTo>
                    <a:pt x="10357" y="174"/>
                  </a:lnTo>
                  <a:lnTo>
                    <a:pt x="10357" y="13298"/>
                  </a:lnTo>
                  <a:lnTo>
                    <a:pt x="10703" y="13298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5797201" y="3434527"/>
              <a:ext cx="559094" cy="31854"/>
            </a:xfrm>
            <a:custGeom>
              <a:avLst/>
              <a:gdLst/>
              <a:ahLst/>
              <a:cxnLst/>
              <a:rect l="l" t="t" r="r" b="b"/>
              <a:pathLst>
                <a:path w="15200" h="866" extrusionOk="0">
                  <a:moveTo>
                    <a:pt x="1" y="1"/>
                  </a:moveTo>
                  <a:lnTo>
                    <a:pt x="1" y="217"/>
                  </a:lnTo>
                  <a:lnTo>
                    <a:pt x="15200" y="865"/>
                  </a:lnTo>
                  <a:lnTo>
                    <a:pt x="15200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8"/>
            <p:cNvSpPr/>
            <p:nvPr/>
          </p:nvSpPr>
          <p:spPr>
            <a:xfrm>
              <a:off x="7491056" y="2816638"/>
              <a:ext cx="866890" cy="60470"/>
            </a:xfrm>
            <a:custGeom>
              <a:avLst/>
              <a:gdLst/>
              <a:ahLst/>
              <a:cxnLst/>
              <a:rect l="l" t="t" r="r" b="b"/>
              <a:pathLst>
                <a:path w="23568" h="1644" extrusionOk="0">
                  <a:moveTo>
                    <a:pt x="1" y="0"/>
                  </a:moveTo>
                  <a:lnTo>
                    <a:pt x="1" y="346"/>
                  </a:lnTo>
                  <a:lnTo>
                    <a:pt x="23568" y="1643"/>
                  </a:lnTo>
                  <a:lnTo>
                    <a:pt x="23568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8"/>
            <p:cNvSpPr/>
            <p:nvPr/>
          </p:nvSpPr>
          <p:spPr>
            <a:xfrm>
              <a:off x="5728825" y="2816638"/>
              <a:ext cx="677607" cy="54879"/>
            </a:xfrm>
            <a:custGeom>
              <a:avLst/>
              <a:gdLst/>
              <a:ahLst/>
              <a:cxnLst/>
              <a:rect l="l" t="t" r="r" b="b"/>
              <a:pathLst>
                <a:path w="18422" h="1492" extrusionOk="0">
                  <a:moveTo>
                    <a:pt x="0" y="0"/>
                  </a:moveTo>
                  <a:lnTo>
                    <a:pt x="0" y="497"/>
                  </a:lnTo>
                  <a:lnTo>
                    <a:pt x="18421" y="1492"/>
                  </a:lnTo>
                  <a:lnTo>
                    <a:pt x="1842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8"/>
            <p:cNvSpPr/>
            <p:nvPr/>
          </p:nvSpPr>
          <p:spPr>
            <a:xfrm>
              <a:off x="5634186" y="2816638"/>
              <a:ext cx="94678" cy="18318"/>
            </a:xfrm>
            <a:custGeom>
              <a:avLst/>
              <a:gdLst/>
              <a:ahLst/>
              <a:cxnLst/>
              <a:rect l="l" t="t" r="r" b="b"/>
              <a:pathLst>
                <a:path w="2574" h="498" extrusionOk="0">
                  <a:moveTo>
                    <a:pt x="0" y="0"/>
                  </a:moveTo>
                  <a:lnTo>
                    <a:pt x="0" y="346"/>
                  </a:lnTo>
                  <a:lnTo>
                    <a:pt x="2573" y="497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8"/>
            <p:cNvSpPr/>
            <p:nvPr/>
          </p:nvSpPr>
          <p:spPr>
            <a:xfrm>
              <a:off x="6406374" y="2816638"/>
              <a:ext cx="94641" cy="60470"/>
            </a:xfrm>
            <a:custGeom>
              <a:avLst/>
              <a:gdLst/>
              <a:ahLst/>
              <a:cxnLst/>
              <a:rect l="l" t="t" r="r" b="b"/>
              <a:pathLst>
                <a:path w="2573" h="1644" extrusionOk="0">
                  <a:moveTo>
                    <a:pt x="0" y="0"/>
                  </a:moveTo>
                  <a:lnTo>
                    <a:pt x="0" y="1492"/>
                  </a:lnTo>
                  <a:lnTo>
                    <a:pt x="2573" y="1643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8"/>
            <p:cNvSpPr/>
            <p:nvPr/>
          </p:nvSpPr>
          <p:spPr>
            <a:xfrm>
              <a:off x="7940377" y="2253590"/>
              <a:ext cx="232245" cy="42190"/>
            </a:xfrm>
            <a:custGeom>
              <a:avLst/>
              <a:gdLst/>
              <a:ahLst/>
              <a:cxnLst/>
              <a:rect l="l" t="t" r="r" b="b"/>
              <a:pathLst>
                <a:path w="6314" h="1147" extrusionOk="0">
                  <a:moveTo>
                    <a:pt x="1" y="1"/>
                  </a:moveTo>
                  <a:lnTo>
                    <a:pt x="1" y="1146"/>
                  </a:lnTo>
                  <a:lnTo>
                    <a:pt x="6314" y="1146"/>
                  </a:lnTo>
                  <a:lnTo>
                    <a:pt x="6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8"/>
            <p:cNvSpPr/>
            <p:nvPr/>
          </p:nvSpPr>
          <p:spPr>
            <a:xfrm>
              <a:off x="7961858" y="2295742"/>
              <a:ext cx="188510" cy="33435"/>
            </a:xfrm>
            <a:custGeom>
              <a:avLst/>
              <a:gdLst/>
              <a:ahLst/>
              <a:cxnLst/>
              <a:rect l="l" t="t" r="r" b="b"/>
              <a:pathLst>
                <a:path w="5125" h="909" extrusionOk="0">
                  <a:moveTo>
                    <a:pt x="0" y="0"/>
                  </a:moveTo>
                  <a:lnTo>
                    <a:pt x="0" y="325"/>
                  </a:lnTo>
                  <a:lnTo>
                    <a:pt x="5125" y="908"/>
                  </a:lnTo>
                  <a:lnTo>
                    <a:pt x="5125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8"/>
            <p:cNvSpPr/>
            <p:nvPr/>
          </p:nvSpPr>
          <p:spPr>
            <a:xfrm>
              <a:off x="6500976" y="1999910"/>
              <a:ext cx="990148" cy="1592167"/>
            </a:xfrm>
            <a:custGeom>
              <a:avLst/>
              <a:gdLst/>
              <a:ahLst/>
              <a:cxnLst/>
              <a:rect l="l" t="t" r="r" b="b"/>
              <a:pathLst>
                <a:path w="26919" h="43286" extrusionOk="0">
                  <a:moveTo>
                    <a:pt x="13471" y="0"/>
                  </a:moveTo>
                  <a:lnTo>
                    <a:pt x="1" y="10508"/>
                  </a:lnTo>
                  <a:lnTo>
                    <a:pt x="1" y="43286"/>
                  </a:lnTo>
                  <a:lnTo>
                    <a:pt x="26919" y="43286"/>
                  </a:lnTo>
                  <a:lnTo>
                    <a:pt x="26919" y="10508"/>
                  </a:lnTo>
                  <a:lnTo>
                    <a:pt x="134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8"/>
            <p:cNvSpPr/>
            <p:nvPr/>
          </p:nvSpPr>
          <p:spPr>
            <a:xfrm>
              <a:off x="6500976" y="1999910"/>
              <a:ext cx="990148" cy="512969"/>
            </a:xfrm>
            <a:custGeom>
              <a:avLst/>
              <a:gdLst/>
              <a:ahLst/>
              <a:cxnLst/>
              <a:rect l="l" t="t" r="r" b="b"/>
              <a:pathLst>
                <a:path w="26919" h="13946" extrusionOk="0">
                  <a:moveTo>
                    <a:pt x="13471" y="0"/>
                  </a:moveTo>
                  <a:lnTo>
                    <a:pt x="1" y="10508"/>
                  </a:lnTo>
                  <a:lnTo>
                    <a:pt x="1" y="13946"/>
                  </a:lnTo>
                  <a:lnTo>
                    <a:pt x="14098" y="2962"/>
                  </a:lnTo>
                  <a:lnTo>
                    <a:pt x="26919" y="12886"/>
                  </a:lnTo>
                  <a:lnTo>
                    <a:pt x="26919" y="10508"/>
                  </a:lnTo>
                  <a:lnTo>
                    <a:pt x="13471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8"/>
            <p:cNvSpPr/>
            <p:nvPr/>
          </p:nvSpPr>
          <p:spPr>
            <a:xfrm>
              <a:off x="6422264" y="1966513"/>
              <a:ext cx="1146805" cy="490715"/>
            </a:xfrm>
            <a:custGeom>
              <a:avLst/>
              <a:gdLst/>
              <a:ahLst/>
              <a:cxnLst/>
              <a:rect l="l" t="t" r="r" b="b"/>
              <a:pathLst>
                <a:path w="31178" h="13341" extrusionOk="0">
                  <a:moveTo>
                    <a:pt x="15611" y="0"/>
                  </a:moveTo>
                  <a:lnTo>
                    <a:pt x="0" y="11697"/>
                  </a:lnTo>
                  <a:lnTo>
                    <a:pt x="1600" y="13276"/>
                  </a:lnTo>
                  <a:lnTo>
                    <a:pt x="15611" y="2357"/>
                  </a:lnTo>
                  <a:lnTo>
                    <a:pt x="29664" y="13340"/>
                  </a:lnTo>
                  <a:lnTo>
                    <a:pt x="31178" y="11805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8"/>
            <p:cNvSpPr/>
            <p:nvPr/>
          </p:nvSpPr>
          <p:spPr>
            <a:xfrm>
              <a:off x="7185698" y="3131560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1" y="0"/>
                  </a:moveTo>
                  <a:lnTo>
                    <a:pt x="1" y="11783"/>
                  </a:lnTo>
                  <a:lnTo>
                    <a:pt x="4044" y="11783"/>
                  </a:lnTo>
                  <a:lnTo>
                    <a:pt x="40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8"/>
            <p:cNvSpPr/>
            <p:nvPr/>
          </p:nvSpPr>
          <p:spPr>
            <a:xfrm>
              <a:off x="7009956" y="3131560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0" y="0"/>
                  </a:moveTo>
                  <a:lnTo>
                    <a:pt x="0" y="11783"/>
                  </a:lnTo>
                  <a:lnTo>
                    <a:pt x="4043" y="11783"/>
                  </a:lnTo>
                  <a:lnTo>
                    <a:pt x="4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8"/>
            <p:cNvSpPr/>
            <p:nvPr/>
          </p:nvSpPr>
          <p:spPr>
            <a:xfrm>
              <a:off x="6834215" y="3131560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0" y="0"/>
                  </a:moveTo>
                  <a:lnTo>
                    <a:pt x="0" y="11783"/>
                  </a:lnTo>
                  <a:lnTo>
                    <a:pt x="4043" y="11783"/>
                  </a:lnTo>
                  <a:lnTo>
                    <a:pt x="4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8"/>
            <p:cNvSpPr/>
            <p:nvPr/>
          </p:nvSpPr>
          <p:spPr>
            <a:xfrm>
              <a:off x="6658437" y="3131560"/>
              <a:ext cx="147976" cy="433445"/>
            </a:xfrm>
            <a:custGeom>
              <a:avLst/>
              <a:gdLst/>
              <a:ahLst/>
              <a:cxnLst/>
              <a:rect l="l" t="t" r="r" b="b"/>
              <a:pathLst>
                <a:path w="4023" h="11784" extrusionOk="0">
                  <a:moveTo>
                    <a:pt x="1" y="0"/>
                  </a:moveTo>
                  <a:lnTo>
                    <a:pt x="1" y="11783"/>
                  </a:lnTo>
                  <a:lnTo>
                    <a:pt x="4022" y="1178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8"/>
            <p:cNvSpPr/>
            <p:nvPr/>
          </p:nvSpPr>
          <p:spPr>
            <a:xfrm>
              <a:off x="6640966" y="3105298"/>
              <a:ext cx="740432" cy="486743"/>
            </a:xfrm>
            <a:custGeom>
              <a:avLst/>
              <a:gdLst/>
              <a:ahLst/>
              <a:cxnLst/>
              <a:rect l="l" t="t" r="r" b="b"/>
              <a:pathLst>
                <a:path w="20130" h="13233" extrusionOk="0">
                  <a:moveTo>
                    <a:pt x="0" y="1"/>
                  </a:moveTo>
                  <a:lnTo>
                    <a:pt x="0" y="109"/>
                  </a:lnTo>
                  <a:lnTo>
                    <a:pt x="19502" y="109"/>
                  </a:lnTo>
                  <a:lnTo>
                    <a:pt x="19502" y="13233"/>
                  </a:lnTo>
                  <a:lnTo>
                    <a:pt x="20129" y="13233"/>
                  </a:lnTo>
                  <a:lnTo>
                    <a:pt x="19827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8"/>
            <p:cNvSpPr/>
            <p:nvPr/>
          </p:nvSpPr>
          <p:spPr>
            <a:xfrm>
              <a:off x="7009956" y="2394352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0" y="0"/>
                  </a:moveTo>
                  <a:lnTo>
                    <a:pt x="0" y="11784"/>
                  </a:lnTo>
                  <a:lnTo>
                    <a:pt x="4043" y="11784"/>
                  </a:lnTo>
                  <a:lnTo>
                    <a:pt x="4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8"/>
            <p:cNvSpPr/>
            <p:nvPr/>
          </p:nvSpPr>
          <p:spPr>
            <a:xfrm>
              <a:off x="6834215" y="2394352"/>
              <a:ext cx="148748" cy="433445"/>
            </a:xfrm>
            <a:custGeom>
              <a:avLst/>
              <a:gdLst/>
              <a:ahLst/>
              <a:cxnLst/>
              <a:rect l="l" t="t" r="r" b="b"/>
              <a:pathLst>
                <a:path w="4044" h="11784" extrusionOk="0">
                  <a:moveTo>
                    <a:pt x="0" y="0"/>
                  </a:moveTo>
                  <a:lnTo>
                    <a:pt x="0" y="11784"/>
                  </a:lnTo>
                  <a:lnTo>
                    <a:pt x="4043" y="11784"/>
                  </a:lnTo>
                  <a:lnTo>
                    <a:pt x="4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8"/>
            <p:cNvSpPr/>
            <p:nvPr/>
          </p:nvSpPr>
          <p:spPr>
            <a:xfrm>
              <a:off x="6809535" y="2368091"/>
              <a:ext cx="394492" cy="486743"/>
            </a:xfrm>
            <a:custGeom>
              <a:avLst/>
              <a:gdLst/>
              <a:ahLst/>
              <a:cxnLst/>
              <a:rect l="l" t="t" r="r" b="b"/>
              <a:pathLst>
                <a:path w="10725" h="13233" extrusionOk="0">
                  <a:moveTo>
                    <a:pt x="1" y="1"/>
                  </a:moveTo>
                  <a:lnTo>
                    <a:pt x="1" y="109"/>
                  </a:lnTo>
                  <a:lnTo>
                    <a:pt x="10119" y="109"/>
                  </a:lnTo>
                  <a:lnTo>
                    <a:pt x="10119" y="13233"/>
                  </a:lnTo>
                  <a:lnTo>
                    <a:pt x="10725" y="13233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8"/>
            <p:cNvSpPr/>
            <p:nvPr/>
          </p:nvSpPr>
          <p:spPr>
            <a:xfrm>
              <a:off x="6606759" y="2851617"/>
              <a:ext cx="778612" cy="39799"/>
            </a:xfrm>
            <a:custGeom>
              <a:avLst/>
              <a:gdLst/>
              <a:ahLst/>
              <a:cxnLst/>
              <a:rect l="l" t="t" r="r" b="b"/>
              <a:pathLst>
                <a:path w="21168" h="1082" extrusionOk="0">
                  <a:moveTo>
                    <a:pt x="1" y="0"/>
                  </a:moveTo>
                  <a:lnTo>
                    <a:pt x="1" y="1081"/>
                  </a:lnTo>
                  <a:lnTo>
                    <a:pt x="21167" y="1081"/>
                  </a:lnTo>
                  <a:lnTo>
                    <a:pt x="21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8"/>
            <p:cNvSpPr/>
            <p:nvPr/>
          </p:nvSpPr>
          <p:spPr>
            <a:xfrm>
              <a:off x="6606759" y="2851617"/>
              <a:ext cx="808810" cy="77979"/>
            </a:xfrm>
            <a:custGeom>
              <a:avLst/>
              <a:gdLst/>
              <a:ahLst/>
              <a:cxnLst/>
              <a:rect l="l" t="t" r="r" b="b"/>
              <a:pathLst>
                <a:path w="21989" h="2120" extrusionOk="0">
                  <a:moveTo>
                    <a:pt x="21167" y="0"/>
                  </a:moveTo>
                  <a:lnTo>
                    <a:pt x="21167" y="1081"/>
                  </a:lnTo>
                  <a:lnTo>
                    <a:pt x="1" y="1081"/>
                  </a:lnTo>
                  <a:lnTo>
                    <a:pt x="1" y="1319"/>
                  </a:lnTo>
                  <a:lnTo>
                    <a:pt x="21989" y="2119"/>
                  </a:lnTo>
                  <a:lnTo>
                    <a:pt x="21989" y="1081"/>
                  </a:lnTo>
                  <a:lnTo>
                    <a:pt x="21167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8"/>
            <p:cNvSpPr/>
            <p:nvPr/>
          </p:nvSpPr>
          <p:spPr>
            <a:xfrm>
              <a:off x="7338377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1" y="0"/>
                  </a:moveTo>
                  <a:lnTo>
                    <a:pt x="1" y="2962"/>
                  </a:lnTo>
                  <a:lnTo>
                    <a:pt x="347" y="296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8"/>
            <p:cNvSpPr/>
            <p:nvPr/>
          </p:nvSpPr>
          <p:spPr>
            <a:xfrm>
              <a:off x="6916899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1" y="0"/>
                  </a:moveTo>
                  <a:lnTo>
                    <a:pt x="1" y="2962"/>
                  </a:lnTo>
                  <a:lnTo>
                    <a:pt x="347" y="296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8"/>
            <p:cNvSpPr/>
            <p:nvPr/>
          </p:nvSpPr>
          <p:spPr>
            <a:xfrm>
              <a:off x="7057662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1" y="0"/>
                  </a:moveTo>
                  <a:lnTo>
                    <a:pt x="1" y="2962"/>
                  </a:lnTo>
                  <a:lnTo>
                    <a:pt x="346" y="296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8"/>
            <p:cNvSpPr/>
            <p:nvPr/>
          </p:nvSpPr>
          <p:spPr>
            <a:xfrm>
              <a:off x="6776137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1" y="0"/>
                  </a:moveTo>
                  <a:lnTo>
                    <a:pt x="1" y="2962"/>
                  </a:lnTo>
                  <a:lnTo>
                    <a:pt x="347" y="296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8"/>
            <p:cNvSpPr/>
            <p:nvPr/>
          </p:nvSpPr>
          <p:spPr>
            <a:xfrm>
              <a:off x="7198424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0" y="0"/>
                  </a:moveTo>
                  <a:lnTo>
                    <a:pt x="0" y="2962"/>
                  </a:lnTo>
                  <a:lnTo>
                    <a:pt x="346" y="296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8"/>
            <p:cNvSpPr/>
            <p:nvPr/>
          </p:nvSpPr>
          <p:spPr>
            <a:xfrm>
              <a:off x="6635375" y="2742671"/>
              <a:ext cx="12764" cy="108987"/>
            </a:xfrm>
            <a:custGeom>
              <a:avLst/>
              <a:gdLst/>
              <a:ahLst/>
              <a:cxnLst/>
              <a:rect l="l" t="t" r="r" b="b"/>
              <a:pathLst>
                <a:path w="347" h="2963" extrusionOk="0">
                  <a:moveTo>
                    <a:pt x="1" y="0"/>
                  </a:moveTo>
                  <a:lnTo>
                    <a:pt x="1" y="2962"/>
                  </a:lnTo>
                  <a:lnTo>
                    <a:pt x="347" y="296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8"/>
            <p:cNvSpPr/>
            <p:nvPr/>
          </p:nvSpPr>
          <p:spPr>
            <a:xfrm>
              <a:off x="7338377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1" y="0"/>
                  </a:moveTo>
                  <a:lnTo>
                    <a:pt x="1" y="281"/>
                  </a:lnTo>
                  <a:lnTo>
                    <a:pt x="347" y="281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4B9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8"/>
            <p:cNvSpPr/>
            <p:nvPr/>
          </p:nvSpPr>
          <p:spPr>
            <a:xfrm>
              <a:off x="6916899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1" y="0"/>
                  </a:moveTo>
                  <a:lnTo>
                    <a:pt x="1" y="281"/>
                  </a:lnTo>
                  <a:lnTo>
                    <a:pt x="347" y="281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8"/>
            <p:cNvSpPr/>
            <p:nvPr/>
          </p:nvSpPr>
          <p:spPr>
            <a:xfrm>
              <a:off x="7057662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1" y="0"/>
                  </a:moveTo>
                  <a:lnTo>
                    <a:pt x="1" y="281"/>
                  </a:lnTo>
                  <a:lnTo>
                    <a:pt x="346" y="281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8"/>
            <p:cNvSpPr/>
            <p:nvPr/>
          </p:nvSpPr>
          <p:spPr>
            <a:xfrm>
              <a:off x="6776137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1" y="0"/>
                  </a:moveTo>
                  <a:lnTo>
                    <a:pt x="1" y="281"/>
                  </a:lnTo>
                  <a:lnTo>
                    <a:pt x="347" y="281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8"/>
            <p:cNvSpPr/>
            <p:nvPr/>
          </p:nvSpPr>
          <p:spPr>
            <a:xfrm>
              <a:off x="7198424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0" y="0"/>
                  </a:moveTo>
                  <a:lnTo>
                    <a:pt x="0" y="281"/>
                  </a:lnTo>
                  <a:lnTo>
                    <a:pt x="346" y="281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8"/>
            <p:cNvSpPr/>
            <p:nvPr/>
          </p:nvSpPr>
          <p:spPr>
            <a:xfrm>
              <a:off x="6635375" y="2742671"/>
              <a:ext cx="12764" cy="10373"/>
            </a:xfrm>
            <a:custGeom>
              <a:avLst/>
              <a:gdLst/>
              <a:ahLst/>
              <a:cxnLst/>
              <a:rect l="l" t="t" r="r" b="b"/>
              <a:pathLst>
                <a:path w="347" h="282" extrusionOk="0">
                  <a:moveTo>
                    <a:pt x="1" y="0"/>
                  </a:moveTo>
                  <a:lnTo>
                    <a:pt x="1" y="281"/>
                  </a:lnTo>
                  <a:lnTo>
                    <a:pt x="347" y="281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1F285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8"/>
            <p:cNvSpPr/>
            <p:nvPr/>
          </p:nvSpPr>
          <p:spPr>
            <a:xfrm>
              <a:off x="6624267" y="2714828"/>
              <a:ext cx="744404" cy="27881"/>
            </a:xfrm>
            <a:custGeom>
              <a:avLst/>
              <a:gdLst/>
              <a:ahLst/>
              <a:cxnLst/>
              <a:rect l="l" t="t" r="r" b="b"/>
              <a:pathLst>
                <a:path w="20238" h="758" extrusionOk="0">
                  <a:moveTo>
                    <a:pt x="20237" y="1"/>
                  </a:moveTo>
                  <a:lnTo>
                    <a:pt x="0" y="174"/>
                  </a:lnTo>
                  <a:lnTo>
                    <a:pt x="0" y="757"/>
                  </a:lnTo>
                  <a:lnTo>
                    <a:pt x="20237" y="757"/>
                  </a:lnTo>
                  <a:lnTo>
                    <a:pt x="20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8"/>
            <p:cNvSpPr/>
            <p:nvPr/>
          </p:nvSpPr>
          <p:spPr>
            <a:xfrm>
              <a:off x="5607152" y="3591988"/>
              <a:ext cx="2808123" cy="53335"/>
            </a:xfrm>
            <a:custGeom>
              <a:avLst/>
              <a:gdLst/>
              <a:ahLst/>
              <a:cxnLst/>
              <a:rect l="l" t="t" r="r" b="b"/>
              <a:pathLst>
                <a:path w="76344" h="1450" extrusionOk="0">
                  <a:moveTo>
                    <a:pt x="0" y="1"/>
                  </a:moveTo>
                  <a:lnTo>
                    <a:pt x="0" y="1449"/>
                  </a:lnTo>
                  <a:lnTo>
                    <a:pt x="76343" y="1449"/>
                  </a:lnTo>
                  <a:lnTo>
                    <a:pt x="76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8"/>
            <p:cNvSpPr/>
            <p:nvPr/>
          </p:nvSpPr>
          <p:spPr>
            <a:xfrm>
              <a:off x="5198401" y="3535529"/>
              <a:ext cx="614746" cy="16736"/>
            </a:xfrm>
            <a:custGeom>
              <a:avLst/>
              <a:gdLst/>
              <a:ahLst/>
              <a:cxnLst/>
              <a:rect l="l" t="t" r="r" b="b"/>
              <a:pathLst>
                <a:path w="16713" h="455" extrusionOk="0">
                  <a:moveTo>
                    <a:pt x="0" y="0"/>
                  </a:moveTo>
                  <a:lnTo>
                    <a:pt x="0" y="454"/>
                  </a:lnTo>
                  <a:lnTo>
                    <a:pt x="16713" y="454"/>
                  </a:lnTo>
                  <a:lnTo>
                    <a:pt x="167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8"/>
            <p:cNvSpPr/>
            <p:nvPr/>
          </p:nvSpPr>
          <p:spPr>
            <a:xfrm>
              <a:off x="5198401" y="3603905"/>
              <a:ext cx="614746" cy="16736"/>
            </a:xfrm>
            <a:custGeom>
              <a:avLst/>
              <a:gdLst/>
              <a:ahLst/>
              <a:cxnLst/>
              <a:rect l="l" t="t" r="r" b="b"/>
              <a:pathLst>
                <a:path w="16713" h="455" extrusionOk="0">
                  <a:moveTo>
                    <a:pt x="0" y="1"/>
                  </a:moveTo>
                  <a:lnTo>
                    <a:pt x="0" y="455"/>
                  </a:lnTo>
                  <a:lnTo>
                    <a:pt x="16713" y="455"/>
                  </a:ln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8"/>
            <p:cNvSpPr/>
            <p:nvPr/>
          </p:nvSpPr>
          <p:spPr>
            <a:xfrm>
              <a:off x="5763804" y="3494187"/>
              <a:ext cx="36599" cy="151139"/>
            </a:xfrm>
            <a:custGeom>
              <a:avLst/>
              <a:gdLst/>
              <a:ahLst/>
              <a:cxnLst/>
              <a:rect l="l" t="t" r="r" b="b"/>
              <a:pathLst>
                <a:path w="995" h="4109" extrusionOk="0">
                  <a:moveTo>
                    <a:pt x="454" y="0"/>
                  </a:moveTo>
                  <a:lnTo>
                    <a:pt x="433" y="43"/>
                  </a:lnTo>
                  <a:lnTo>
                    <a:pt x="22" y="519"/>
                  </a:lnTo>
                  <a:lnTo>
                    <a:pt x="0" y="562"/>
                  </a:lnTo>
                  <a:lnTo>
                    <a:pt x="0" y="4022"/>
                  </a:lnTo>
                  <a:lnTo>
                    <a:pt x="22" y="4065"/>
                  </a:lnTo>
                  <a:lnTo>
                    <a:pt x="22" y="4087"/>
                  </a:lnTo>
                  <a:lnTo>
                    <a:pt x="65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3" y="4065"/>
                  </a:lnTo>
                  <a:lnTo>
                    <a:pt x="995" y="4022"/>
                  </a:lnTo>
                  <a:lnTo>
                    <a:pt x="995" y="562"/>
                  </a:lnTo>
                  <a:lnTo>
                    <a:pt x="973" y="519"/>
                  </a:lnTo>
                  <a:lnTo>
                    <a:pt x="563" y="4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8"/>
            <p:cNvSpPr/>
            <p:nvPr/>
          </p:nvSpPr>
          <p:spPr>
            <a:xfrm>
              <a:off x="5702563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1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2" y="4087"/>
                  </a:lnTo>
                  <a:lnTo>
                    <a:pt x="65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8"/>
            <p:cNvSpPr/>
            <p:nvPr/>
          </p:nvSpPr>
          <p:spPr>
            <a:xfrm>
              <a:off x="5641322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2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2" y="4087"/>
                  </a:lnTo>
                  <a:lnTo>
                    <a:pt x="44" y="4108"/>
                  </a:lnTo>
                  <a:lnTo>
                    <a:pt x="909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8"/>
            <p:cNvSpPr/>
            <p:nvPr/>
          </p:nvSpPr>
          <p:spPr>
            <a:xfrm>
              <a:off x="5579308" y="3494187"/>
              <a:ext cx="36599" cy="151139"/>
            </a:xfrm>
            <a:custGeom>
              <a:avLst/>
              <a:gdLst/>
              <a:ahLst/>
              <a:cxnLst/>
              <a:rect l="l" t="t" r="r" b="b"/>
              <a:pathLst>
                <a:path w="995" h="4109" extrusionOk="0">
                  <a:moveTo>
                    <a:pt x="454" y="0"/>
                  </a:moveTo>
                  <a:lnTo>
                    <a:pt x="433" y="43"/>
                  </a:lnTo>
                  <a:lnTo>
                    <a:pt x="22" y="519"/>
                  </a:lnTo>
                  <a:lnTo>
                    <a:pt x="0" y="562"/>
                  </a:lnTo>
                  <a:lnTo>
                    <a:pt x="0" y="4022"/>
                  </a:lnTo>
                  <a:lnTo>
                    <a:pt x="22" y="4065"/>
                  </a:lnTo>
                  <a:lnTo>
                    <a:pt x="44" y="4087"/>
                  </a:lnTo>
                  <a:lnTo>
                    <a:pt x="65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3" y="4065"/>
                  </a:lnTo>
                  <a:lnTo>
                    <a:pt x="995" y="4022"/>
                  </a:lnTo>
                  <a:lnTo>
                    <a:pt x="995" y="562"/>
                  </a:lnTo>
                  <a:lnTo>
                    <a:pt x="973" y="519"/>
                  </a:lnTo>
                  <a:lnTo>
                    <a:pt x="563" y="4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8"/>
            <p:cNvSpPr/>
            <p:nvPr/>
          </p:nvSpPr>
          <p:spPr>
            <a:xfrm>
              <a:off x="5518068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33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22" y="4065"/>
                  </a:lnTo>
                  <a:lnTo>
                    <a:pt x="22" y="4087"/>
                  </a:lnTo>
                  <a:lnTo>
                    <a:pt x="65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74" y="519"/>
                  </a:lnTo>
                  <a:lnTo>
                    <a:pt x="563" y="4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8"/>
            <p:cNvSpPr/>
            <p:nvPr/>
          </p:nvSpPr>
          <p:spPr>
            <a:xfrm>
              <a:off x="5456827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2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2" y="4087"/>
                  </a:lnTo>
                  <a:lnTo>
                    <a:pt x="44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8"/>
            <p:cNvSpPr/>
            <p:nvPr/>
          </p:nvSpPr>
          <p:spPr>
            <a:xfrm>
              <a:off x="5395586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2" y="43"/>
                  </a:lnTo>
                  <a:lnTo>
                    <a:pt x="23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3" y="4087"/>
                  </a:lnTo>
                  <a:lnTo>
                    <a:pt x="44" y="4108"/>
                  </a:lnTo>
                  <a:lnTo>
                    <a:pt x="909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8"/>
            <p:cNvSpPr/>
            <p:nvPr/>
          </p:nvSpPr>
          <p:spPr>
            <a:xfrm>
              <a:off x="5333572" y="3494187"/>
              <a:ext cx="36635" cy="151139"/>
            </a:xfrm>
            <a:custGeom>
              <a:avLst/>
              <a:gdLst/>
              <a:ahLst/>
              <a:cxnLst/>
              <a:rect l="l" t="t" r="r" b="b"/>
              <a:pathLst>
                <a:path w="996" h="4109" extrusionOk="0">
                  <a:moveTo>
                    <a:pt x="455" y="0"/>
                  </a:moveTo>
                  <a:lnTo>
                    <a:pt x="433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22" y="4065"/>
                  </a:lnTo>
                  <a:lnTo>
                    <a:pt x="44" y="4087"/>
                  </a:lnTo>
                  <a:lnTo>
                    <a:pt x="65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3" y="4065"/>
                  </a:lnTo>
                  <a:lnTo>
                    <a:pt x="995" y="4022"/>
                  </a:lnTo>
                  <a:lnTo>
                    <a:pt x="995" y="562"/>
                  </a:lnTo>
                  <a:lnTo>
                    <a:pt x="973" y="519"/>
                  </a:lnTo>
                  <a:lnTo>
                    <a:pt x="563" y="4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8"/>
            <p:cNvSpPr/>
            <p:nvPr/>
          </p:nvSpPr>
          <p:spPr>
            <a:xfrm>
              <a:off x="5272331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2" y="43"/>
                  </a:lnTo>
                  <a:lnTo>
                    <a:pt x="22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2" y="4087"/>
                  </a:lnTo>
                  <a:lnTo>
                    <a:pt x="66" y="4108"/>
                  </a:lnTo>
                  <a:lnTo>
                    <a:pt x="930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8"/>
            <p:cNvSpPr/>
            <p:nvPr/>
          </p:nvSpPr>
          <p:spPr>
            <a:xfrm>
              <a:off x="5211090" y="3494187"/>
              <a:ext cx="35826" cy="151139"/>
            </a:xfrm>
            <a:custGeom>
              <a:avLst/>
              <a:gdLst/>
              <a:ahLst/>
              <a:cxnLst/>
              <a:rect l="l" t="t" r="r" b="b"/>
              <a:pathLst>
                <a:path w="974" h="4109" extrusionOk="0">
                  <a:moveTo>
                    <a:pt x="455" y="0"/>
                  </a:moveTo>
                  <a:lnTo>
                    <a:pt x="412" y="43"/>
                  </a:lnTo>
                  <a:lnTo>
                    <a:pt x="23" y="519"/>
                  </a:lnTo>
                  <a:lnTo>
                    <a:pt x="1" y="562"/>
                  </a:lnTo>
                  <a:lnTo>
                    <a:pt x="1" y="4022"/>
                  </a:lnTo>
                  <a:lnTo>
                    <a:pt x="1" y="4065"/>
                  </a:lnTo>
                  <a:lnTo>
                    <a:pt x="23" y="4087"/>
                  </a:lnTo>
                  <a:lnTo>
                    <a:pt x="44" y="4108"/>
                  </a:lnTo>
                  <a:lnTo>
                    <a:pt x="931" y="4108"/>
                  </a:lnTo>
                  <a:lnTo>
                    <a:pt x="952" y="4087"/>
                  </a:lnTo>
                  <a:lnTo>
                    <a:pt x="974" y="4065"/>
                  </a:lnTo>
                  <a:lnTo>
                    <a:pt x="974" y="4022"/>
                  </a:lnTo>
                  <a:lnTo>
                    <a:pt x="974" y="562"/>
                  </a:lnTo>
                  <a:lnTo>
                    <a:pt x="952" y="519"/>
                  </a:lnTo>
                  <a:lnTo>
                    <a:pt x="563" y="4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2554;p38"/>
          <p:cNvSpPr txBox="1">
            <a:spLocks/>
          </p:cNvSpPr>
          <p:nvPr/>
        </p:nvSpPr>
        <p:spPr>
          <a:xfrm>
            <a:off x="744587" y="1190740"/>
            <a:ext cx="6862358" cy="130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sekali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Real Estate yang </a:t>
            </a:r>
            <a:r>
              <a:rPr lang="en-US" dirty="0" err="1" smtClean="0"/>
              <a:t>berlomba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memenangkan</a:t>
            </a:r>
            <a:r>
              <a:rPr lang="en-US" dirty="0" smtClean="0"/>
              <a:t>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properti</a:t>
            </a:r>
            <a:r>
              <a:rPr lang="en-US" dirty="0" smtClean="0"/>
              <a:t> di Washington,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OMEGA CORP.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persaingan</a:t>
            </a:r>
            <a:r>
              <a:rPr lang="en-US" dirty="0" smtClean="0"/>
              <a:t> yang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,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bersaing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yang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aturan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pelayanan</a:t>
            </a:r>
            <a:r>
              <a:rPr lang="en-US" dirty="0" smtClean="0"/>
              <a:t> yang </a:t>
            </a:r>
            <a:r>
              <a:rPr lang="en-US" dirty="0" err="1" smtClean="0"/>
              <a:t>efektif</a:t>
            </a:r>
            <a:r>
              <a:rPr lang="en-US" dirty="0" smtClean="0"/>
              <a:t>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yang </a:t>
            </a:r>
            <a:r>
              <a:rPr lang="en-US" dirty="0" err="1" smtClean="0"/>
              <a:t>dimiliki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4" name="Google Shape;2554;p38"/>
          <p:cNvSpPr txBox="1">
            <a:spLocks/>
          </p:cNvSpPr>
          <p:nvPr/>
        </p:nvSpPr>
        <p:spPr>
          <a:xfrm>
            <a:off x="716688" y="3390505"/>
            <a:ext cx="5931257" cy="59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Nunito Light"/>
              <a:buNone/>
            </a:pPr>
            <a:r>
              <a:rPr lang="en-US" dirty="0" err="1" smtClean="0"/>
              <a:t>Permasalahan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ditangani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efisien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Machine Learning.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MENGAPA MACHINE LEARNING?</a:t>
            </a:r>
            <a:endParaRPr dirty="0"/>
          </a:p>
        </p:txBody>
      </p:sp>
      <p:sp>
        <p:nvSpPr>
          <p:cNvPr id="5" name="Google Shape;2650;p39"/>
          <p:cNvSpPr txBox="1"/>
          <p:nvPr/>
        </p:nvSpPr>
        <p:spPr>
          <a:xfrm>
            <a:off x="654149" y="1640114"/>
            <a:ext cx="3825346" cy="295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Tanpa Machine Learning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268288" lvl="0" indent="-268288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Subjektivitas surveyor dapat menyebabkan Overpriced dan Underpriced yang bisa menimbulkan kerugian kedua belah pihak</a:t>
            </a:r>
          </a:p>
          <a:p>
            <a:pPr marL="268288" lvl="0" indent="-268288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Ada biaya untuk melakukan survey, yang juga memakan waktu cukup lama</a:t>
            </a:r>
          </a:p>
          <a:p>
            <a:pPr marL="268288" lvl="0" indent="-268288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Proses marketing tidak tepat sasaran, menyebabkan proses marketing yang lama dan adanya potensi kehilangan customer</a:t>
            </a:r>
          </a:p>
          <a:p>
            <a:pPr marL="268288" lvl="0" indent="-268288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" name="Google Shape;2650;p39"/>
          <p:cNvSpPr txBox="1"/>
          <p:nvPr/>
        </p:nvSpPr>
        <p:spPr>
          <a:xfrm>
            <a:off x="4479494" y="1640114"/>
            <a:ext cx="4059596" cy="295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 Machine Learning</a:t>
            </a: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Menghilangkan subjektivitas dalam penentuan harga sehingga mampu meminimalisir adanya Overpriced dan Underpriced, dengan regulasi pemerintah sebagai acuan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Mampu memangkas biaya survey dan waktu survey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Proses marketing lebih tersegmentasi yang menyebabkan meningkatnya efektivitas perusahaan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7257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698952"/>
          </a:xfrm>
        </p:spPr>
        <p:txBody>
          <a:bodyPr/>
          <a:lstStyle/>
          <a:p>
            <a:pPr algn="l"/>
            <a:r>
              <a:rPr lang="en-US" dirty="0" smtClean="0"/>
              <a:t>PROBLEM TREATMENT</a:t>
            </a:r>
            <a:endParaRPr lang="en-US" dirty="0"/>
          </a:p>
        </p:txBody>
      </p:sp>
      <p:sp>
        <p:nvSpPr>
          <p:cNvPr id="3" name="Google Shape;2650;p39"/>
          <p:cNvSpPr txBox="1"/>
          <p:nvPr/>
        </p:nvSpPr>
        <p:spPr>
          <a:xfrm>
            <a:off x="1256705" y="1443479"/>
            <a:ext cx="6630590" cy="18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Membuat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Machine Learning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Regresi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price prediction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memiliki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Mean Absolut Error (MAE)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serendah-rendahnya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tanpa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mengabaikan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R-Squared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atau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Goodness of Fit.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Mean Absolut Error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merupakan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rata-rata error yang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didapatkan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Semakin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rendah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MAE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menunjukkan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semakin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rendah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error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model.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R-Squared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atau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Goodness of Fit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adalah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kesesuaian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dari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hasil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prediksi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aslinya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Hal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menunjukkan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akurasi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terhadap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nilai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sesungguhnya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</p:txBody>
      </p:sp>
      <p:sp>
        <p:nvSpPr>
          <p:cNvPr id="7" name="Google Shape;2650;p39"/>
          <p:cNvSpPr txBox="1"/>
          <p:nvPr/>
        </p:nvSpPr>
        <p:spPr>
          <a:xfrm>
            <a:off x="1006496" y="1213745"/>
            <a:ext cx="1757176" cy="3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PRICE PREDICTION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" name="Google Shape;2650;p39"/>
          <p:cNvSpPr txBox="1"/>
          <p:nvPr/>
        </p:nvSpPr>
        <p:spPr>
          <a:xfrm>
            <a:off x="1256705" y="3633364"/>
            <a:ext cx="6630590" cy="79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Membuat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Model Machine Learning Clustering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untuk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segmentasi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properti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jumlah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cluster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Silhouette Score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tertinggi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pada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cluster di </a:t>
            </a:r>
            <a:r>
              <a:rPr lang="en-US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setiap</a:t>
            </a:r>
            <a:r>
              <a:rPr lang="en-US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model</a:t>
            </a:r>
            <a:r>
              <a:rPr lang="en-US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lang="en-US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Google Shape;2650;p39"/>
          <p:cNvSpPr txBox="1"/>
          <p:nvPr/>
        </p:nvSpPr>
        <p:spPr>
          <a:xfrm>
            <a:off x="1006496" y="3415272"/>
            <a:ext cx="2439564" cy="3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PROPERTY SEGMENTATION </a:t>
            </a:r>
            <a:endParaRPr lang="en-US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40310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chitecture &amp; Construction Management Company Profile by Slidesgo">
  <a:themeElements>
    <a:clrScheme name="Simple Light">
      <a:dk1>
        <a:srgbClr val="1F285F"/>
      </a:dk1>
      <a:lt1>
        <a:srgbClr val="5CE1E6"/>
      </a:lt1>
      <a:dk2>
        <a:srgbClr val="E5EFFA"/>
      </a:dk2>
      <a:lt2>
        <a:srgbClr val="FFFFFF"/>
      </a:lt2>
      <a:accent1>
        <a:srgbClr val="0055A5"/>
      </a:accent1>
      <a:accent2>
        <a:srgbClr val="003D6D"/>
      </a:accent2>
      <a:accent3>
        <a:srgbClr val="0095D5"/>
      </a:accent3>
      <a:accent4>
        <a:srgbClr val="B4E8F8"/>
      </a:accent4>
      <a:accent5>
        <a:srgbClr val="FA8282"/>
      </a:accent5>
      <a:accent6>
        <a:srgbClr val="FFFFFF"/>
      </a:accent6>
      <a:hlink>
        <a:srgbClr val="1F28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2111</Words>
  <Application>Microsoft Office PowerPoint</Application>
  <PresentationFormat>On-screen Show (16:9)</PresentationFormat>
  <Paragraphs>458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Mulish SemiBold</vt:lpstr>
      <vt:lpstr>Catamaran</vt:lpstr>
      <vt:lpstr>Lato Black</vt:lpstr>
      <vt:lpstr>Nunito Light</vt:lpstr>
      <vt:lpstr>Loved by the King</vt:lpstr>
      <vt:lpstr>Roboto Condensed Light</vt:lpstr>
      <vt:lpstr>Hind</vt:lpstr>
      <vt:lpstr>Arial</vt:lpstr>
      <vt:lpstr>Wingdings</vt:lpstr>
      <vt:lpstr>Architecture &amp; Construction Management Company Profile by Slidesgo</vt:lpstr>
      <vt:lpstr>DC PROPERTIES TEAM OMEGA</vt:lpstr>
      <vt:lpstr>OUR TEAM</vt:lpstr>
      <vt:lpstr>TABLE OF CONTENTS</vt:lpstr>
      <vt:lpstr>INTRODUCTION</vt:lpstr>
      <vt:lpstr>BUSINESS PROBLEM</vt:lpstr>
      <vt:lpstr>BACKGROUND</vt:lpstr>
      <vt:lpstr>CONDITION</vt:lpstr>
      <vt:lpstr>MENGAPA MACHINE LEARNING?</vt:lpstr>
      <vt:lpstr>PROBLEM TREATMENT</vt:lpstr>
      <vt:lpstr>DATA UNDERSTANDING &amp; PREPROCESSING</vt:lpstr>
      <vt:lpstr>DATA SOURCE</vt:lpstr>
      <vt:lpstr>DATA CHECKING</vt:lpstr>
      <vt:lpstr>DATA CHECKING</vt:lpstr>
      <vt:lpstr>DATA CHECKING</vt:lpstr>
      <vt:lpstr>PowerPoint Presentation</vt:lpstr>
      <vt:lpstr>DATA DESCRIPTION</vt:lpstr>
      <vt:lpstr>DATA DESCRIPTION</vt:lpstr>
      <vt:lpstr>DATA CLEANING</vt:lpstr>
      <vt:lpstr>DATA PREPROCESSING</vt:lpstr>
      <vt:lpstr>PRICE PREDICTION</vt:lpstr>
      <vt:lpstr>1. DATA ANALYSIS</vt:lpstr>
      <vt:lpstr>PRICE ANALYSIS</vt:lpstr>
      <vt:lpstr>PRICE ANALYSIS</vt:lpstr>
      <vt:lpstr>PRICE ANALYSIS</vt:lpstr>
      <vt:lpstr>PRICE ANALYSIS</vt:lpstr>
      <vt:lpstr>2. REGRESSION MODELING</vt:lpstr>
      <vt:lpstr>BASE MODEL</vt:lpstr>
      <vt:lpstr>BASE MODEL</vt:lpstr>
      <vt:lpstr>HYPERPARAMETER TUNING</vt:lpstr>
      <vt:lpstr>HYPERPARAMETER TUNING</vt:lpstr>
      <vt:lpstr>FEATURE SELECTION</vt:lpstr>
      <vt:lpstr>FEATURE IMPORTANCES</vt:lpstr>
      <vt:lpstr>MODEL LIMITATION</vt:lpstr>
      <vt:lpstr>MODEL LIMITATION</vt:lpstr>
      <vt:lpstr>MODEL LIMITATION</vt:lpstr>
      <vt:lpstr>PROPERTY SEGMENTATION</vt:lpstr>
      <vt:lpstr>1. CLUSTER MODELING</vt:lpstr>
      <vt:lpstr>DATA PREPARATION</vt:lpstr>
      <vt:lpstr>DATA PREPARATION</vt:lpstr>
      <vt:lpstr>MODELING</vt:lpstr>
      <vt:lpstr>MODELING</vt:lpstr>
      <vt:lpstr>MODELING</vt:lpstr>
      <vt:lpstr>2. DATA ANALYSIS</vt:lpstr>
      <vt:lpstr>CLUSTER ANALYSIS</vt:lpstr>
      <vt:lpstr>PowerPoint Presentation</vt:lpstr>
      <vt:lpstr>PowerPoint Presentation</vt:lpstr>
      <vt:lpstr>PowerPoint Presentation</vt:lpstr>
      <vt:lpstr>MODEL LIMITATION</vt:lpstr>
      <vt:lpstr>CONCLUSION &amp; RECOMMENDATION</vt:lpstr>
      <vt:lpstr>5.1</vt:lpstr>
      <vt:lpstr>1. PRICE PREDICTION</vt:lpstr>
      <vt:lpstr>1. PRICE PREDICTION</vt:lpstr>
      <vt:lpstr>2. PROPERTY SEGMENTATION</vt:lpstr>
      <vt:lpstr>2. PROPERTY SEGMENTATION</vt:lpstr>
      <vt:lpstr>5.2</vt:lpstr>
      <vt:lpstr>MODEL RECOMMENDATION</vt:lpstr>
      <vt:lpstr>BUSINESS RECOMMENDATION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 PROPERTIES TEAM OMEGA</dc:title>
  <dc:creator>ASUS</dc:creator>
  <cp:lastModifiedBy>Microsoft account</cp:lastModifiedBy>
  <cp:revision>164</cp:revision>
  <dcterms:modified xsi:type="dcterms:W3CDTF">2022-10-16T15:20:28Z</dcterms:modified>
</cp:coreProperties>
</file>